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sldIdLst>
    <p:sldId id="256" r:id="rId5"/>
    <p:sldId id="258" r:id="rId6"/>
    <p:sldId id="260" r:id="rId7"/>
    <p:sldId id="265" r:id="rId8"/>
    <p:sldId id="266" r:id="rId9"/>
    <p:sldId id="267" r:id="rId10"/>
    <p:sldId id="268" r:id="rId11"/>
    <p:sldId id="269" r:id="rId12"/>
    <p:sldId id="270" r:id="rId13"/>
    <p:sldId id="271" r:id="rId14"/>
    <p:sldId id="272" r:id="rId15"/>
    <p:sldId id="27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564"/>
    <a:srgbClr val="BE0925"/>
    <a:srgbClr val="1072B5"/>
    <a:srgbClr val="9CD8EF"/>
    <a:srgbClr val="E20019"/>
    <a:srgbClr val="0F16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2A1C3-35B1-4119-AD23-AA8BB108B194}" v="59" dt="2023-07-06T08:21:48.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3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lexandre" userId="408988bd-d5f1-492d-a428-fa1433e696fb" providerId="ADAL" clId="{2EC2A1C3-35B1-4119-AD23-AA8BB108B194}"/>
    <pc:docChg chg="undo custSel addSld delSld modSld sldOrd">
      <pc:chgData name="DAVID Alexandre" userId="408988bd-d5f1-492d-a428-fa1433e696fb" providerId="ADAL" clId="{2EC2A1C3-35B1-4119-AD23-AA8BB108B194}" dt="2023-07-06T08:22:13.307" v="1622" actId="1076"/>
      <pc:docMkLst>
        <pc:docMk/>
      </pc:docMkLst>
      <pc:sldChg chg="modSp mod">
        <pc:chgData name="DAVID Alexandre" userId="408988bd-d5f1-492d-a428-fa1433e696fb" providerId="ADAL" clId="{2EC2A1C3-35B1-4119-AD23-AA8BB108B194}" dt="2023-06-30T13:52:29.180" v="23" actId="20577"/>
        <pc:sldMkLst>
          <pc:docMk/>
          <pc:sldMk cId="2389682612" sldId="256"/>
        </pc:sldMkLst>
        <pc:spChg chg="mod">
          <ac:chgData name="DAVID Alexandre" userId="408988bd-d5f1-492d-a428-fa1433e696fb" providerId="ADAL" clId="{2EC2A1C3-35B1-4119-AD23-AA8BB108B194}" dt="2023-06-30T13:52:29.180" v="23" actId="20577"/>
          <ac:spMkLst>
            <pc:docMk/>
            <pc:sldMk cId="2389682612" sldId="256"/>
            <ac:spMk id="2" creationId="{C310C297-D2AA-964E-A362-1F51A4A004A1}"/>
          </ac:spMkLst>
        </pc:spChg>
      </pc:sldChg>
      <pc:sldChg chg="addSp delSp modSp mod">
        <pc:chgData name="DAVID Alexandre" userId="408988bd-d5f1-492d-a428-fa1433e696fb" providerId="ADAL" clId="{2EC2A1C3-35B1-4119-AD23-AA8BB108B194}" dt="2023-07-04T14:49:03.224" v="1381" actId="1076"/>
        <pc:sldMkLst>
          <pc:docMk/>
          <pc:sldMk cId="3715073960" sldId="258"/>
        </pc:sldMkLst>
        <pc:spChg chg="mod">
          <ac:chgData name="DAVID Alexandre" userId="408988bd-d5f1-492d-a428-fa1433e696fb" providerId="ADAL" clId="{2EC2A1C3-35B1-4119-AD23-AA8BB108B194}" dt="2023-07-04T14:47:55.970" v="1357" actId="1035"/>
          <ac:spMkLst>
            <pc:docMk/>
            <pc:sldMk cId="3715073960" sldId="258"/>
            <ac:spMk id="3" creationId="{1B2C3EF6-2AE5-4508-B756-A44025DDDA33}"/>
          </ac:spMkLst>
        </pc:spChg>
        <pc:spChg chg="mod">
          <ac:chgData name="DAVID Alexandre" userId="408988bd-d5f1-492d-a428-fa1433e696fb" providerId="ADAL" clId="{2EC2A1C3-35B1-4119-AD23-AA8BB108B194}" dt="2023-07-04T14:47:55.970" v="1357" actId="1035"/>
          <ac:spMkLst>
            <pc:docMk/>
            <pc:sldMk cId="3715073960" sldId="258"/>
            <ac:spMk id="5" creationId="{99E6D074-551D-7A8E-481A-6883CB40C9D1}"/>
          </ac:spMkLst>
        </pc:spChg>
        <pc:spChg chg="mod">
          <ac:chgData name="DAVID Alexandre" userId="408988bd-d5f1-492d-a428-fa1433e696fb" providerId="ADAL" clId="{2EC2A1C3-35B1-4119-AD23-AA8BB108B194}" dt="2023-07-04T14:47:55.970" v="1357" actId="1035"/>
          <ac:spMkLst>
            <pc:docMk/>
            <pc:sldMk cId="3715073960" sldId="258"/>
            <ac:spMk id="7" creationId="{81324B82-9B95-41EE-C61E-110E3CF00E71}"/>
          </ac:spMkLst>
        </pc:spChg>
        <pc:spChg chg="add mod">
          <ac:chgData name="DAVID Alexandre" userId="408988bd-d5f1-492d-a428-fa1433e696fb" providerId="ADAL" clId="{2EC2A1C3-35B1-4119-AD23-AA8BB108B194}" dt="2023-07-04T14:47:55.970" v="1357" actId="1035"/>
          <ac:spMkLst>
            <pc:docMk/>
            <pc:sldMk cId="3715073960" sldId="258"/>
            <ac:spMk id="8" creationId="{34DD4559-F8D7-C163-B5F3-DFE456D01AC9}"/>
          </ac:spMkLst>
        </pc:spChg>
        <pc:spChg chg="add mod">
          <ac:chgData name="DAVID Alexandre" userId="408988bd-d5f1-492d-a428-fa1433e696fb" providerId="ADAL" clId="{2EC2A1C3-35B1-4119-AD23-AA8BB108B194}" dt="2023-07-04T14:47:55.970" v="1357" actId="1035"/>
          <ac:spMkLst>
            <pc:docMk/>
            <pc:sldMk cId="3715073960" sldId="258"/>
            <ac:spMk id="9" creationId="{E172ABC5-3FF2-725D-F80B-DB485AC25779}"/>
          </ac:spMkLst>
        </pc:spChg>
        <pc:spChg chg="add mod">
          <ac:chgData name="DAVID Alexandre" userId="408988bd-d5f1-492d-a428-fa1433e696fb" providerId="ADAL" clId="{2EC2A1C3-35B1-4119-AD23-AA8BB108B194}" dt="2023-07-04T14:48:26.257" v="1376" actId="1036"/>
          <ac:spMkLst>
            <pc:docMk/>
            <pc:sldMk cId="3715073960" sldId="258"/>
            <ac:spMk id="10" creationId="{46BF085B-01A7-4076-2B13-80E5CCED3E16}"/>
          </ac:spMkLst>
        </pc:spChg>
        <pc:spChg chg="mod">
          <ac:chgData name="DAVID Alexandre" userId="408988bd-d5f1-492d-a428-fa1433e696fb" providerId="ADAL" clId="{2EC2A1C3-35B1-4119-AD23-AA8BB108B194}" dt="2023-07-04T14:47:55.970" v="1357" actId="1035"/>
          <ac:spMkLst>
            <pc:docMk/>
            <pc:sldMk cId="3715073960" sldId="258"/>
            <ac:spMk id="13" creationId="{383AFC57-3896-085A-5882-A1A8B713BDA0}"/>
          </ac:spMkLst>
        </pc:spChg>
        <pc:spChg chg="mod">
          <ac:chgData name="DAVID Alexandre" userId="408988bd-d5f1-492d-a428-fa1433e696fb" providerId="ADAL" clId="{2EC2A1C3-35B1-4119-AD23-AA8BB108B194}" dt="2023-07-04T14:47:20.133" v="1336" actId="1076"/>
          <ac:spMkLst>
            <pc:docMk/>
            <pc:sldMk cId="3715073960" sldId="258"/>
            <ac:spMk id="29" creationId="{C8EA7576-5684-2CDE-C47F-59C6C096FFA6}"/>
          </ac:spMkLst>
        </pc:spChg>
        <pc:spChg chg="del mod">
          <ac:chgData name="DAVID Alexandre" userId="408988bd-d5f1-492d-a428-fa1433e696fb" providerId="ADAL" clId="{2EC2A1C3-35B1-4119-AD23-AA8BB108B194}" dt="2023-07-04T14:44:28.688" v="1257" actId="478"/>
          <ac:spMkLst>
            <pc:docMk/>
            <pc:sldMk cId="3715073960" sldId="258"/>
            <ac:spMk id="41" creationId="{00ABEDD2-E991-6919-E7DE-CB419C73A798}"/>
          </ac:spMkLst>
        </pc:spChg>
        <pc:picChg chg="mod">
          <ac:chgData name="DAVID Alexandre" userId="408988bd-d5f1-492d-a428-fa1433e696fb" providerId="ADAL" clId="{2EC2A1C3-35B1-4119-AD23-AA8BB108B194}" dt="2023-07-04T14:47:55.970" v="1357" actId="1035"/>
          <ac:picMkLst>
            <pc:docMk/>
            <pc:sldMk cId="3715073960" sldId="258"/>
            <ac:picMk id="6" creationId="{19BAB49E-42FC-62AF-5E78-AD34079C237A}"/>
          </ac:picMkLst>
        </pc:picChg>
        <pc:picChg chg="add mod">
          <ac:chgData name="DAVID Alexandre" userId="408988bd-d5f1-492d-a428-fa1433e696fb" providerId="ADAL" clId="{2EC2A1C3-35B1-4119-AD23-AA8BB108B194}" dt="2023-07-04T14:47:55.970" v="1357" actId="1035"/>
          <ac:picMkLst>
            <pc:docMk/>
            <pc:sldMk cId="3715073960" sldId="258"/>
            <ac:picMk id="11" creationId="{7BDD4D18-FDD6-15B2-C531-E881CB41D14E}"/>
          </ac:picMkLst>
        </pc:picChg>
        <pc:picChg chg="add mod">
          <ac:chgData name="DAVID Alexandre" userId="408988bd-d5f1-492d-a428-fa1433e696fb" providerId="ADAL" clId="{2EC2A1C3-35B1-4119-AD23-AA8BB108B194}" dt="2023-07-04T14:47:55.970" v="1357" actId="1035"/>
          <ac:picMkLst>
            <pc:docMk/>
            <pc:sldMk cId="3715073960" sldId="258"/>
            <ac:picMk id="14" creationId="{68B9E664-DB0A-4F27-760C-43F6D134264D}"/>
          </ac:picMkLst>
        </pc:picChg>
        <pc:picChg chg="mod">
          <ac:chgData name="DAVID Alexandre" userId="408988bd-d5f1-492d-a428-fa1433e696fb" providerId="ADAL" clId="{2EC2A1C3-35B1-4119-AD23-AA8BB108B194}" dt="2023-07-04T14:47:55.970" v="1357" actId="1035"/>
          <ac:picMkLst>
            <pc:docMk/>
            <pc:sldMk cId="3715073960" sldId="258"/>
            <ac:picMk id="15" creationId="{EEEB541A-4A7C-EBF9-713A-765A3BB43EDB}"/>
          </ac:picMkLst>
        </pc:picChg>
        <pc:picChg chg="add mod">
          <ac:chgData name="DAVID Alexandre" userId="408988bd-d5f1-492d-a428-fa1433e696fb" providerId="ADAL" clId="{2EC2A1C3-35B1-4119-AD23-AA8BB108B194}" dt="2023-07-04T14:49:03.224" v="1381" actId="1076"/>
          <ac:picMkLst>
            <pc:docMk/>
            <pc:sldMk cId="3715073960" sldId="258"/>
            <ac:picMk id="16" creationId="{10A30682-28A1-B880-131C-BFC2C9BAEA80}"/>
          </ac:picMkLst>
        </pc:picChg>
        <pc:picChg chg="mod">
          <ac:chgData name="DAVID Alexandre" userId="408988bd-d5f1-492d-a428-fa1433e696fb" providerId="ADAL" clId="{2EC2A1C3-35B1-4119-AD23-AA8BB108B194}" dt="2023-07-04T14:47:55.970" v="1357" actId="1035"/>
          <ac:picMkLst>
            <pc:docMk/>
            <pc:sldMk cId="3715073960" sldId="258"/>
            <ac:picMk id="17" creationId="{198F495A-6BE4-05FD-90E3-C00F0996FEC7}"/>
          </ac:picMkLst>
        </pc:picChg>
        <pc:picChg chg="mod">
          <ac:chgData name="DAVID Alexandre" userId="408988bd-d5f1-492d-a428-fa1433e696fb" providerId="ADAL" clId="{2EC2A1C3-35B1-4119-AD23-AA8BB108B194}" dt="2023-07-04T14:47:55.970" v="1357" actId="1035"/>
          <ac:picMkLst>
            <pc:docMk/>
            <pc:sldMk cId="3715073960" sldId="258"/>
            <ac:picMk id="22" creationId="{74C679C8-46FC-07C0-47B1-E58808C240BC}"/>
          </ac:picMkLst>
        </pc:picChg>
      </pc:sldChg>
      <pc:sldChg chg="addSp delSp modSp mod">
        <pc:chgData name="DAVID Alexandre" userId="408988bd-d5f1-492d-a428-fa1433e696fb" providerId="ADAL" clId="{2EC2A1C3-35B1-4119-AD23-AA8BB108B194}" dt="2023-07-06T08:19:26.413" v="1579" actId="20577"/>
        <pc:sldMkLst>
          <pc:docMk/>
          <pc:sldMk cId="491118870" sldId="260"/>
        </pc:sldMkLst>
        <pc:spChg chg="mod">
          <ac:chgData name="DAVID Alexandre" userId="408988bd-d5f1-492d-a428-fa1433e696fb" providerId="ADAL" clId="{2EC2A1C3-35B1-4119-AD23-AA8BB108B194}" dt="2023-07-04T10:43:36.404" v="949" actId="20577"/>
          <ac:spMkLst>
            <pc:docMk/>
            <pc:sldMk cId="491118870" sldId="260"/>
            <ac:spMk id="2" creationId="{3B853620-71BA-9543-AE3D-366420E1DE96}"/>
          </ac:spMkLst>
        </pc:spChg>
        <pc:spChg chg="add mod">
          <ac:chgData name="DAVID Alexandre" userId="408988bd-d5f1-492d-a428-fa1433e696fb" providerId="ADAL" clId="{2EC2A1C3-35B1-4119-AD23-AA8BB108B194}" dt="2023-07-06T08:19:26.413" v="1579" actId="20577"/>
          <ac:spMkLst>
            <pc:docMk/>
            <pc:sldMk cId="491118870" sldId="260"/>
            <ac:spMk id="3" creationId="{7DF4C1DC-F1B9-0A4E-C3A7-EDA48ED46827}"/>
          </ac:spMkLst>
        </pc:spChg>
        <pc:spChg chg="del">
          <ac:chgData name="DAVID Alexandre" userId="408988bd-d5f1-492d-a428-fa1433e696fb" providerId="ADAL" clId="{2EC2A1C3-35B1-4119-AD23-AA8BB108B194}" dt="2023-06-30T14:13:24.357" v="403" actId="478"/>
          <ac:spMkLst>
            <pc:docMk/>
            <pc:sldMk cId="491118870" sldId="260"/>
            <ac:spMk id="3" creationId="{861181C9-02F6-0F4B-94AA-E339D6D51892}"/>
          </ac:spMkLst>
        </pc:spChg>
        <pc:spChg chg="mod">
          <ac:chgData name="DAVID Alexandre" userId="408988bd-d5f1-492d-a428-fa1433e696fb" providerId="ADAL" clId="{2EC2A1C3-35B1-4119-AD23-AA8BB108B194}" dt="2023-06-30T14:29:30.968" v="511" actId="1076"/>
          <ac:spMkLst>
            <pc:docMk/>
            <pc:sldMk cId="491118870" sldId="260"/>
            <ac:spMk id="5" creationId="{13EA4062-563D-C9B2-2850-0787F200CF82}"/>
          </ac:spMkLst>
        </pc:spChg>
        <pc:spChg chg="mod">
          <ac:chgData name="DAVID Alexandre" userId="408988bd-d5f1-492d-a428-fa1433e696fb" providerId="ADAL" clId="{2EC2A1C3-35B1-4119-AD23-AA8BB108B194}" dt="2023-07-04T11:48:36.612" v="1057" actId="1036"/>
          <ac:spMkLst>
            <pc:docMk/>
            <pc:sldMk cId="491118870" sldId="260"/>
            <ac:spMk id="6" creationId="{31640D02-BC38-481E-1F8F-9E52B707A8B1}"/>
          </ac:spMkLst>
        </pc:spChg>
        <pc:spChg chg="mod">
          <ac:chgData name="DAVID Alexandre" userId="408988bd-d5f1-492d-a428-fa1433e696fb" providerId="ADAL" clId="{2EC2A1C3-35B1-4119-AD23-AA8BB108B194}" dt="2023-07-04T11:50:04.352" v="1100" actId="1036"/>
          <ac:spMkLst>
            <pc:docMk/>
            <pc:sldMk cId="491118870" sldId="260"/>
            <ac:spMk id="7" creationId="{14AAEED6-06D2-AEE9-3A1B-73F29A8A5892}"/>
          </ac:spMkLst>
        </pc:spChg>
        <pc:spChg chg="del mod">
          <ac:chgData name="DAVID Alexandre" userId="408988bd-d5f1-492d-a428-fa1433e696fb" providerId="ADAL" clId="{2EC2A1C3-35B1-4119-AD23-AA8BB108B194}" dt="2023-06-30T14:39:30.413" v="562" actId="478"/>
          <ac:spMkLst>
            <pc:docMk/>
            <pc:sldMk cId="491118870" sldId="260"/>
            <ac:spMk id="8" creationId="{54128BC4-902F-ACC1-4B68-4416E83F0FE5}"/>
          </ac:spMkLst>
        </pc:spChg>
        <pc:spChg chg="add mod">
          <ac:chgData name="DAVID Alexandre" userId="408988bd-d5f1-492d-a428-fa1433e696fb" providerId="ADAL" clId="{2EC2A1C3-35B1-4119-AD23-AA8BB108B194}" dt="2023-07-06T08:19:23.086" v="1577" actId="20577"/>
          <ac:spMkLst>
            <pc:docMk/>
            <pc:sldMk cId="491118870" sldId="260"/>
            <ac:spMk id="8" creationId="{EEA9B1C2-4A2B-0F75-69C7-CF70CDBD837F}"/>
          </ac:spMkLst>
        </pc:spChg>
        <pc:spChg chg="add mod">
          <ac:chgData name="DAVID Alexandre" userId="408988bd-d5f1-492d-a428-fa1433e696fb" providerId="ADAL" clId="{2EC2A1C3-35B1-4119-AD23-AA8BB108B194}" dt="2023-07-06T08:19:24.775" v="1578" actId="20577"/>
          <ac:spMkLst>
            <pc:docMk/>
            <pc:sldMk cId="491118870" sldId="260"/>
            <ac:spMk id="9" creationId="{2FE15946-3B8B-2A3D-3C31-0FDBEC429EB5}"/>
          </ac:spMkLst>
        </pc:spChg>
        <pc:spChg chg="add del mod">
          <ac:chgData name="DAVID Alexandre" userId="408988bd-d5f1-492d-a428-fa1433e696fb" providerId="ADAL" clId="{2EC2A1C3-35B1-4119-AD23-AA8BB108B194}" dt="2023-06-30T14:13:30.221" v="404" actId="478"/>
          <ac:spMkLst>
            <pc:docMk/>
            <pc:sldMk cId="491118870" sldId="260"/>
            <ac:spMk id="12" creationId="{454C7BC7-4832-9860-555A-DE352B1AA39A}"/>
          </ac:spMkLst>
        </pc:spChg>
        <pc:spChg chg="add del mod">
          <ac:chgData name="DAVID Alexandre" userId="408988bd-d5f1-492d-a428-fa1433e696fb" providerId="ADAL" clId="{2EC2A1C3-35B1-4119-AD23-AA8BB108B194}" dt="2023-06-30T14:23:57.424" v="426"/>
          <ac:spMkLst>
            <pc:docMk/>
            <pc:sldMk cId="491118870" sldId="260"/>
            <ac:spMk id="13" creationId="{D6F12774-FE73-D0BB-B24E-A70FF407294D}"/>
          </ac:spMkLst>
        </pc:spChg>
        <pc:spChg chg="add mod">
          <ac:chgData name="DAVID Alexandre" userId="408988bd-d5f1-492d-a428-fa1433e696fb" providerId="ADAL" clId="{2EC2A1C3-35B1-4119-AD23-AA8BB108B194}" dt="2023-07-04T11:42:15.615" v="1000"/>
          <ac:spMkLst>
            <pc:docMk/>
            <pc:sldMk cId="491118870" sldId="260"/>
            <ac:spMk id="14" creationId="{7CBF17F1-0180-7ABD-81EF-9AA73213AA06}"/>
          </ac:spMkLst>
        </pc:spChg>
        <pc:spChg chg="add mod">
          <ac:chgData name="DAVID Alexandre" userId="408988bd-d5f1-492d-a428-fa1433e696fb" providerId="ADAL" clId="{2EC2A1C3-35B1-4119-AD23-AA8BB108B194}" dt="2023-07-06T08:19:21.619" v="1576" actId="20577"/>
          <ac:spMkLst>
            <pc:docMk/>
            <pc:sldMk cId="491118870" sldId="260"/>
            <ac:spMk id="15" creationId="{87DDF2FE-761F-0CFB-A8DD-B18E2FA09065}"/>
          </ac:spMkLst>
        </pc:spChg>
        <pc:spChg chg="add mod">
          <ac:chgData name="DAVID Alexandre" userId="408988bd-d5f1-492d-a428-fa1433e696fb" providerId="ADAL" clId="{2EC2A1C3-35B1-4119-AD23-AA8BB108B194}" dt="2023-07-06T08:19:19.059" v="1574" actId="20577"/>
          <ac:spMkLst>
            <pc:docMk/>
            <pc:sldMk cId="491118870" sldId="260"/>
            <ac:spMk id="17" creationId="{566E959E-B750-3168-9A00-05CE5BB2F361}"/>
          </ac:spMkLst>
        </pc:spChg>
        <pc:spChg chg="add mod">
          <ac:chgData name="DAVID Alexandre" userId="408988bd-d5f1-492d-a428-fa1433e696fb" providerId="ADAL" clId="{2EC2A1C3-35B1-4119-AD23-AA8BB108B194}" dt="2023-07-06T08:19:20.222" v="1575" actId="20577"/>
          <ac:spMkLst>
            <pc:docMk/>
            <pc:sldMk cId="491118870" sldId="260"/>
            <ac:spMk id="19" creationId="{3E04DF07-9D7F-34D0-863E-7C913FA820CE}"/>
          </ac:spMkLst>
        </pc:spChg>
      </pc:sldChg>
      <pc:sldChg chg="delSp modSp del mod">
        <pc:chgData name="DAVID Alexandre" userId="408988bd-d5f1-492d-a428-fa1433e696fb" providerId="ADAL" clId="{2EC2A1C3-35B1-4119-AD23-AA8BB108B194}" dt="2023-07-04T10:31:07.836" v="743" actId="47"/>
        <pc:sldMkLst>
          <pc:docMk/>
          <pc:sldMk cId="1813513162" sldId="262"/>
        </pc:sldMkLst>
        <pc:spChg chg="del mod">
          <ac:chgData name="DAVID Alexandre" userId="408988bd-d5f1-492d-a428-fa1433e696fb" providerId="ADAL" clId="{2EC2A1C3-35B1-4119-AD23-AA8BB108B194}" dt="2023-07-04T10:22:18.625" v="732"/>
          <ac:spMkLst>
            <pc:docMk/>
            <pc:sldMk cId="1813513162" sldId="262"/>
            <ac:spMk id="10" creationId="{60B47102-62BD-CC9E-F379-E6AB70895CF5}"/>
          </ac:spMkLst>
        </pc:spChg>
      </pc:sldChg>
      <pc:sldChg chg="del">
        <pc:chgData name="DAVID Alexandre" userId="408988bd-d5f1-492d-a428-fa1433e696fb" providerId="ADAL" clId="{2EC2A1C3-35B1-4119-AD23-AA8BB108B194}" dt="2023-07-04T10:31:06.656" v="742" actId="47"/>
        <pc:sldMkLst>
          <pc:docMk/>
          <pc:sldMk cId="1635071107" sldId="263"/>
        </pc:sldMkLst>
      </pc:sldChg>
      <pc:sldChg chg="del">
        <pc:chgData name="DAVID Alexandre" userId="408988bd-d5f1-492d-a428-fa1433e696fb" providerId="ADAL" clId="{2EC2A1C3-35B1-4119-AD23-AA8BB108B194}" dt="2023-07-04T10:31:05.896" v="741" actId="47"/>
        <pc:sldMkLst>
          <pc:docMk/>
          <pc:sldMk cId="1122749525" sldId="264"/>
        </pc:sldMkLst>
      </pc:sldChg>
      <pc:sldChg chg="addSp delSp modSp add mod">
        <pc:chgData name="DAVID Alexandre" userId="408988bd-d5f1-492d-a428-fa1433e696fb" providerId="ADAL" clId="{2EC2A1C3-35B1-4119-AD23-AA8BB108B194}" dt="2023-07-06T08:19:15.622" v="1573" actId="20577"/>
        <pc:sldMkLst>
          <pc:docMk/>
          <pc:sldMk cId="2523934192" sldId="265"/>
        </pc:sldMkLst>
        <pc:spChg chg="mod">
          <ac:chgData name="DAVID Alexandre" userId="408988bd-d5f1-492d-a428-fa1433e696fb" providerId="ADAL" clId="{2EC2A1C3-35B1-4119-AD23-AA8BB108B194}" dt="2023-07-04T10:43:33.165" v="948" actId="20577"/>
          <ac:spMkLst>
            <pc:docMk/>
            <pc:sldMk cId="2523934192" sldId="265"/>
            <ac:spMk id="2" creationId="{3B853620-71BA-9543-AE3D-366420E1DE96}"/>
          </ac:spMkLst>
        </pc:spChg>
        <pc:spChg chg="mod">
          <ac:chgData name="DAVID Alexandre" userId="408988bd-d5f1-492d-a428-fa1433e696fb" providerId="ADAL" clId="{2EC2A1C3-35B1-4119-AD23-AA8BB108B194}" dt="2023-07-04T10:34:33.709" v="768" actId="1076"/>
          <ac:spMkLst>
            <pc:docMk/>
            <pc:sldMk cId="2523934192" sldId="265"/>
            <ac:spMk id="6" creationId="{31640D02-BC38-481E-1F8F-9E52B707A8B1}"/>
          </ac:spMkLst>
        </pc:spChg>
        <pc:spChg chg="mod">
          <ac:chgData name="DAVID Alexandre" userId="408988bd-d5f1-492d-a428-fa1433e696fb" providerId="ADAL" clId="{2EC2A1C3-35B1-4119-AD23-AA8BB108B194}" dt="2023-07-04T10:34:20.476" v="766" actId="1076"/>
          <ac:spMkLst>
            <pc:docMk/>
            <pc:sldMk cId="2523934192" sldId="265"/>
            <ac:spMk id="7" creationId="{14AAEED6-06D2-AEE9-3A1B-73F29A8A5892}"/>
          </ac:spMkLst>
        </pc:spChg>
        <pc:spChg chg="mod">
          <ac:chgData name="DAVID Alexandre" userId="408988bd-d5f1-492d-a428-fa1433e696fb" providerId="ADAL" clId="{2EC2A1C3-35B1-4119-AD23-AA8BB108B194}" dt="2023-07-04T11:52:59.300" v="1112"/>
          <ac:spMkLst>
            <pc:docMk/>
            <pc:sldMk cId="2523934192" sldId="265"/>
            <ac:spMk id="14" creationId="{7CBF17F1-0180-7ABD-81EF-9AA73213AA06}"/>
          </ac:spMkLst>
        </pc:spChg>
        <pc:spChg chg="add del mod">
          <ac:chgData name="DAVID Alexandre" userId="408988bd-d5f1-492d-a428-fa1433e696fb" providerId="ADAL" clId="{2EC2A1C3-35B1-4119-AD23-AA8BB108B194}" dt="2023-07-06T08:19:15.622" v="1573" actId="20577"/>
          <ac:spMkLst>
            <pc:docMk/>
            <pc:sldMk cId="2523934192" sldId="265"/>
            <ac:spMk id="15" creationId="{87DDF2FE-761F-0CFB-A8DD-B18E2FA09065}"/>
          </ac:spMkLst>
        </pc:spChg>
        <pc:spChg chg="del">
          <ac:chgData name="DAVID Alexandre" userId="408988bd-d5f1-492d-a428-fa1433e696fb" providerId="ADAL" clId="{2EC2A1C3-35B1-4119-AD23-AA8BB108B194}" dt="2023-07-04T10:34:06.969" v="762" actId="478"/>
          <ac:spMkLst>
            <pc:docMk/>
            <pc:sldMk cId="2523934192" sldId="265"/>
            <ac:spMk id="17" creationId="{566E959E-B750-3168-9A00-05CE5BB2F361}"/>
          </ac:spMkLst>
        </pc:spChg>
        <pc:spChg chg="del">
          <ac:chgData name="DAVID Alexandre" userId="408988bd-d5f1-492d-a428-fa1433e696fb" providerId="ADAL" clId="{2EC2A1C3-35B1-4119-AD23-AA8BB108B194}" dt="2023-07-04T10:34:05.097" v="761" actId="478"/>
          <ac:spMkLst>
            <pc:docMk/>
            <pc:sldMk cId="2523934192" sldId="265"/>
            <ac:spMk id="19" creationId="{3E04DF07-9D7F-34D0-863E-7C913FA820CE}"/>
          </ac:spMkLst>
        </pc:spChg>
      </pc:sldChg>
      <pc:sldChg chg="addSp modSp add mod ord">
        <pc:chgData name="DAVID Alexandre" userId="408988bd-d5f1-492d-a428-fa1433e696fb" providerId="ADAL" clId="{2EC2A1C3-35B1-4119-AD23-AA8BB108B194}" dt="2023-07-06T08:19:11.274" v="1572" actId="20577"/>
        <pc:sldMkLst>
          <pc:docMk/>
          <pc:sldMk cId="1914119447" sldId="266"/>
        </pc:sldMkLst>
        <pc:spChg chg="mod">
          <ac:chgData name="DAVID Alexandre" userId="408988bd-d5f1-492d-a428-fa1433e696fb" providerId="ADAL" clId="{2EC2A1C3-35B1-4119-AD23-AA8BB108B194}" dt="2023-07-04T10:43:30.292" v="947" actId="20577"/>
          <ac:spMkLst>
            <pc:docMk/>
            <pc:sldMk cId="1914119447" sldId="266"/>
            <ac:spMk id="2" creationId="{3B853620-71BA-9543-AE3D-366420E1DE96}"/>
          </ac:spMkLst>
        </pc:spChg>
        <pc:spChg chg="add mod">
          <ac:chgData name="DAVID Alexandre" userId="408988bd-d5f1-492d-a428-fa1433e696fb" providerId="ADAL" clId="{2EC2A1C3-35B1-4119-AD23-AA8BB108B194}" dt="2023-07-06T08:19:11.274" v="1572" actId="20577"/>
          <ac:spMkLst>
            <pc:docMk/>
            <pc:sldMk cId="1914119447" sldId="266"/>
            <ac:spMk id="3" creationId="{590C2430-E785-3D82-9104-AF4BE5F09355}"/>
          </ac:spMkLst>
        </pc:spChg>
        <pc:spChg chg="mod">
          <ac:chgData name="DAVID Alexandre" userId="408988bd-d5f1-492d-a428-fa1433e696fb" providerId="ADAL" clId="{2EC2A1C3-35B1-4119-AD23-AA8BB108B194}" dt="2023-07-04T11:57:22.091" v="1114" actId="1076"/>
          <ac:spMkLst>
            <pc:docMk/>
            <pc:sldMk cId="1914119447" sldId="266"/>
            <ac:spMk id="6" creationId="{31640D02-BC38-481E-1F8F-9E52B707A8B1}"/>
          </ac:spMkLst>
        </pc:spChg>
        <pc:spChg chg="mod">
          <ac:chgData name="DAVID Alexandre" userId="408988bd-d5f1-492d-a428-fa1433e696fb" providerId="ADAL" clId="{2EC2A1C3-35B1-4119-AD23-AA8BB108B194}" dt="2023-07-04T11:57:22.091" v="1114" actId="1076"/>
          <ac:spMkLst>
            <pc:docMk/>
            <pc:sldMk cId="1914119447" sldId="266"/>
            <ac:spMk id="7" creationId="{14AAEED6-06D2-AEE9-3A1B-73F29A8A5892}"/>
          </ac:spMkLst>
        </pc:spChg>
        <pc:spChg chg="mod">
          <ac:chgData name="DAVID Alexandre" userId="408988bd-d5f1-492d-a428-fa1433e696fb" providerId="ADAL" clId="{2EC2A1C3-35B1-4119-AD23-AA8BB108B194}" dt="2023-07-06T07:57:08.712" v="1408"/>
          <ac:spMkLst>
            <pc:docMk/>
            <pc:sldMk cId="1914119447" sldId="266"/>
            <ac:spMk id="14" creationId="{7CBF17F1-0180-7ABD-81EF-9AA73213AA06}"/>
          </ac:spMkLst>
        </pc:spChg>
        <pc:spChg chg="mod">
          <ac:chgData name="DAVID Alexandre" userId="408988bd-d5f1-492d-a428-fa1433e696fb" providerId="ADAL" clId="{2EC2A1C3-35B1-4119-AD23-AA8BB108B194}" dt="2023-07-06T08:19:09.909" v="1571" actId="20577"/>
          <ac:spMkLst>
            <pc:docMk/>
            <pc:sldMk cId="1914119447" sldId="266"/>
            <ac:spMk id="15" creationId="{87DDF2FE-761F-0CFB-A8DD-B18E2FA09065}"/>
          </ac:spMkLst>
        </pc:spChg>
        <pc:spChg chg="mod">
          <ac:chgData name="DAVID Alexandre" userId="408988bd-d5f1-492d-a428-fa1433e696fb" providerId="ADAL" clId="{2EC2A1C3-35B1-4119-AD23-AA8BB108B194}" dt="2023-07-06T08:19:02.632" v="1567" actId="20577"/>
          <ac:spMkLst>
            <pc:docMk/>
            <pc:sldMk cId="1914119447" sldId="266"/>
            <ac:spMk id="17" creationId="{566E959E-B750-3168-9A00-05CE5BB2F361}"/>
          </ac:spMkLst>
        </pc:spChg>
        <pc:spChg chg="mod">
          <ac:chgData name="DAVID Alexandre" userId="408988bd-d5f1-492d-a428-fa1433e696fb" providerId="ADAL" clId="{2EC2A1C3-35B1-4119-AD23-AA8BB108B194}" dt="2023-07-06T08:19:07.813" v="1570" actId="20577"/>
          <ac:spMkLst>
            <pc:docMk/>
            <pc:sldMk cId="1914119447" sldId="266"/>
            <ac:spMk id="19" creationId="{3E04DF07-9D7F-34D0-863E-7C913FA820CE}"/>
          </ac:spMkLst>
        </pc:spChg>
      </pc:sldChg>
      <pc:sldChg chg="modSp add mod ord">
        <pc:chgData name="DAVID Alexandre" userId="408988bd-d5f1-492d-a428-fa1433e696fb" providerId="ADAL" clId="{2EC2A1C3-35B1-4119-AD23-AA8BB108B194}" dt="2023-07-06T08:18:57.933" v="1566" actId="20577"/>
        <pc:sldMkLst>
          <pc:docMk/>
          <pc:sldMk cId="4020926657" sldId="267"/>
        </pc:sldMkLst>
        <pc:spChg chg="mod">
          <ac:chgData name="DAVID Alexandre" userId="408988bd-d5f1-492d-a428-fa1433e696fb" providerId="ADAL" clId="{2EC2A1C3-35B1-4119-AD23-AA8BB108B194}" dt="2023-07-04T10:43:27.097" v="946" actId="20577"/>
          <ac:spMkLst>
            <pc:docMk/>
            <pc:sldMk cId="4020926657" sldId="267"/>
            <ac:spMk id="2" creationId="{3B853620-71BA-9543-AE3D-366420E1DE96}"/>
          </ac:spMkLst>
        </pc:spChg>
        <pc:spChg chg="mod">
          <ac:chgData name="DAVID Alexandre" userId="408988bd-d5f1-492d-a428-fa1433e696fb" providerId="ADAL" clId="{2EC2A1C3-35B1-4119-AD23-AA8BB108B194}" dt="2023-07-04T11:39:36.317" v="988"/>
          <ac:spMkLst>
            <pc:docMk/>
            <pc:sldMk cId="4020926657" sldId="267"/>
            <ac:spMk id="14" creationId="{7CBF17F1-0180-7ABD-81EF-9AA73213AA06}"/>
          </ac:spMkLst>
        </pc:spChg>
        <pc:spChg chg="mod">
          <ac:chgData name="DAVID Alexandre" userId="408988bd-d5f1-492d-a428-fa1433e696fb" providerId="ADAL" clId="{2EC2A1C3-35B1-4119-AD23-AA8BB108B194}" dt="2023-07-06T08:18:57.933" v="1566" actId="20577"/>
          <ac:spMkLst>
            <pc:docMk/>
            <pc:sldMk cId="4020926657" sldId="267"/>
            <ac:spMk id="15" creationId="{87DDF2FE-761F-0CFB-A8DD-B18E2FA09065}"/>
          </ac:spMkLst>
        </pc:spChg>
        <pc:spChg chg="mod">
          <ac:chgData name="DAVID Alexandre" userId="408988bd-d5f1-492d-a428-fa1433e696fb" providerId="ADAL" clId="{2EC2A1C3-35B1-4119-AD23-AA8BB108B194}" dt="2023-07-06T08:18:56.305" v="1565" actId="20577"/>
          <ac:spMkLst>
            <pc:docMk/>
            <pc:sldMk cId="4020926657" sldId="267"/>
            <ac:spMk id="17" creationId="{566E959E-B750-3168-9A00-05CE5BB2F361}"/>
          </ac:spMkLst>
        </pc:spChg>
        <pc:spChg chg="mod">
          <ac:chgData name="DAVID Alexandre" userId="408988bd-d5f1-492d-a428-fa1433e696fb" providerId="ADAL" clId="{2EC2A1C3-35B1-4119-AD23-AA8BB108B194}" dt="2023-07-06T08:18:55.144" v="1564" actId="20577"/>
          <ac:spMkLst>
            <pc:docMk/>
            <pc:sldMk cId="4020926657" sldId="267"/>
            <ac:spMk id="19" creationId="{3E04DF07-9D7F-34D0-863E-7C913FA820CE}"/>
          </ac:spMkLst>
        </pc:spChg>
      </pc:sldChg>
      <pc:sldChg chg="modSp add mod">
        <pc:chgData name="DAVID Alexandre" userId="408988bd-d5f1-492d-a428-fa1433e696fb" providerId="ADAL" clId="{2EC2A1C3-35B1-4119-AD23-AA8BB108B194}" dt="2023-07-06T08:18:44.095" v="1562" actId="20577"/>
        <pc:sldMkLst>
          <pc:docMk/>
          <pc:sldMk cId="2446895194" sldId="268"/>
        </pc:sldMkLst>
        <pc:spChg chg="mod">
          <ac:chgData name="DAVID Alexandre" userId="408988bd-d5f1-492d-a428-fa1433e696fb" providerId="ADAL" clId="{2EC2A1C3-35B1-4119-AD23-AA8BB108B194}" dt="2023-07-04T10:43:23.547" v="945" actId="14100"/>
          <ac:spMkLst>
            <pc:docMk/>
            <pc:sldMk cId="2446895194" sldId="268"/>
            <ac:spMk id="2" creationId="{3B853620-71BA-9543-AE3D-366420E1DE96}"/>
          </ac:spMkLst>
        </pc:spChg>
        <pc:spChg chg="mod">
          <ac:chgData name="DAVID Alexandre" userId="408988bd-d5f1-492d-a428-fa1433e696fb" providerId="ADAL" clId="{2EC2A1C3-35B1-4119-AD23-AA8BB108B194}" dt="2023-07-04T11:37:18.350" v="979"/>
          <ac:spMkLst>
            <pc:docMk/>
            <pc:sldMk cId="2446895194" sldId="268"/>
            <ac:spMk id="14" creationId="{7CBF17F1-0180-7ABD-81EF-9AA73213AA06}"/>
          </ac:spMkLst>
        </pc:spChg>
        <pc:spChg chg="mod">
          <ac:chgData name="DAVID Alexandre" userId="408988bd-d5f1-492d-a428-fa1433e696fb" providerId="ADAL" clId="{2EC2A1C3-35B1-4119-AD23-AA8BB108B194}" dt="2023-07-06T08:18:40.927" v="1560" actId="20577"/>
          <ac:spMkLst>
            <pc:docMk/>
            <pc:sldMk cId="2446895194" sldId="268"/>
            <ac:spMk id="15" creationId="{87DDF2FE-761F-0CFB-A8DD-B18E2FA09065}"/>
          </ac:spMkLst>
        </pc:spChg>
        <pc:spChg chg="mod">
          <ac:chgData name="DAVID Alexandre" userId="408988bd-d5f1-492d-a428-fa1433e696fb" providerId="ADAL" clId="{2EC2A1C3-35B1-4119-AD23-AA8BB108B194}" dt="2023-07-06T08:18:44.095" v="1562" actId="20577"/>
          <ac:spMkLst>
            <pc:docMk/>
            <pc:sldMk cId="2446895194" sldId="268"/>
            <ac:spMk id="17" creationId="{566E959E-B750-3168-9A00-05CE5BB2F361}"/>
          </ac:spMkLst>
        </pc:spChg>
        <pc:spChg chg="mod">
          <ac:chgData name="DAVID Alexandre" userId="408988bd-d5f1-492d-a428-fa1433e696fb" providerId="ADAL" clId="{2EC2A1C3-35B1-4119-AD23-AA8BB108B194}" dt="2023-07-06T08:18:42.868" v="1561" actId="20577"/>
          <ac:spMkLst>
            <pc:docMk/>
            <pc:sldMk cId="2446895194" sldId="268"/>
            <ac:spMk id="19" creationId="{3E04DF07-9D7F-34D0-863E-7C913FA820CE}"/>
          </ac:spMkLst>
        </pc:spChg>
      </pc:sldChg>
      <pc:sldChg chg="delSp modSp add mod">
        <pc:chgData name="DAVID Alexandre" userId="408988bd-d5f1-492d-a428-fa1433e696fb" providerId="ADAL" clId="{2EC2A1C3-35B1-4119-AD23-AA8BB108B194}" dt="2023-07-06T08:18:50.101" v="1563" actId="20577"/>
        <pc:sldMkLst>
          <pc:docMk/>
          <pc:sldMk cId="3407014858" sldId="269"/>
        </pc:sldMkLst>
        <pc:spChg chg="mod">
          <ac:chgData name="DAVID Alexandre" userId="408988bd-d5f1-492d-a428-fa1433e696fb" providerId="ADAL" clId="{2EC2A1C3-35B1-4119-AD23-AA8BB108B194}" dt="2023-07-04T10:43:15.444" v="943" actId="20577"/>
          <ac:spMkLst>
            <pc:docMk/>
            <pc:sldMk cId="3407014858" sldId="269"/>
            <ac:spMk id="2" creationId="{3B853620-71BA-9543-AE3D-366420E1DE96}"/>
          </ac:spMkLst>
        </pc:spChg>
        <pc:spChg chg="mod">
          <ac:chgData name="DAVID Alexandre" userId="408988bd-d5f1-492d-a428-fa1433e696fb" providerId="ADAL" clId="{2EC2A1C3-35B1-4119-AD23-AA8BB108B194}" dt="2023-07-04T10:44:22.962" v="966" actId="1076"/>
          <ac:spMkLst>
            <pc:docMk/>
            <pc:sldMk cId="3407014858" sldId="269"/>
            <ac:spMk id="6" creationId="{31640D02-BC38-481E-1F8F-9E52B707A8B1}"/>
          </ac:spMkLst>
        </pc:spChg>
        <pc:spChg chg="mod">
          <ac:chgData name="DAVID Alexandre" userId="408988bd-d5f1-492d-a428-fa1433e696fb" providerId="ADAL" clId="{2EC2A1C3-35B1-4119-AD23-AA8BB108B194}" dt="2023-07-04T10:44:22.962" v="966" actId="1076"/>
          <ac:spMkLst>
            <pc:docMk/>
            <pc:sldMk cId="3407014858" sldId="269"/>
            <ac:spMk id="7" creationId="{14AAEED6-06D2-AEE9-3A1B-73F29A8A5892}"/>
          </ac:spMkLst>
        </pc:spChg>
        <pc:spChg chg="del">
          <ac:chgData name="DAVID Alexandre" userId="408988bd-d5f1-492d-a428-fa1433e696fb" providerId="ADAL" clId="{2EC2A1C3-35B1-4119-AD23-AA8BB108B194}" dt="2023-07-04T10:44:05.933" v="958" actId="478"/>
          <ac:spMkLst>
            <pc:docMk/>
            <pc:sldMk cId="3407014858" sldId="269"/>
            <ac:spMk id="14" creationId="{7CBF17F1-0180-7ABD-81EF-9AA73213AA06}"/>
          </ac:spMkLst>
        </pc:spChg>
        <pc:spChg chg="del">
          <ac:chgData name="DAVID Alexandre" userId="408988bd-d5f1-492d-a428-fa1433e696fb" providerId="ADAL" clId="{2EC2A1C3-35B1-4119-AD23-AA8BB108B194}" dt="2023-07-04T10:44:04.784" v="957" actId="478"/>
          <ac:spMkLst>
            <pc:docMk/>
            <pc:sldMk cId="3407014858" sldId="269"/>
            <ac:spMk id="15" creationId="{87DDF2FE-761F-0CFB-A8DD-B18E2FA09065}"/>
          </ac:spMkLst>
        </pc:spChg>
        <pc:spChg chg="del">
          <ac:chgData name="DAVID Alexandre" userId="408988bd-d5f1-492d-a428-fa1433e696fb" providerId="ADAL" clId="{2EC2A1C3-35B1-4119-AD23-AA8BB108B194}" dt="2023-07-04T10:44:03.188" v="956" actId="478"/>
          <ac:spMkLst>
            <pc:docMk/>
            <pc:sldMk cId="3407014858" sldId="269"/>
            <ac:spMk id="17" creationId="{566E959E-B750-3168-9A00-05CE5BB2F361}"/>
          </ac:spMkLst>
        </pc:spChg>
        <pc:spChg chg="mod">
          <ac:chgData name="DAVID Alexandre" userId="408988bd-d5f1-492d-a428-fa1433e696fb" providerId="ADAL" clId="{2EC2A1C3-35B1-4119-AD23-AA8BB108B194}" dt="2023-07-06T08:18:50.101" v="1563" actId="20577"/>
          <ac:spMkLst>
            <pc:docMk/>
            <pc:sldMk cId="3407014858" sldId="269"/>
            <ac:spMk id="19" creationId="{3E04DF07-9D7F-34D0-863E-7C913FA820CE}"/>
          </ac:spMkLst>
        </pc:spChg>
      </pc:sldChg>
      <pc:sldChg chg="delSp modSp add mod">
        <pc:chgData name="DAVID Alexandre" userId="408988bd-d5f1-492d-a428-fa1433e696fb" providerId="ADAL" clId="{2EC2A1C3-35B1-4119-AD23-AA8BB108B194}" dt="2023-07-06T08:21:26.182" v="1618" actId="20577"/>
        <pc:sldMkLst>
          <pc:docMk/>
          <pc:sldMk cId="2167549099" sldId="270"/>
        </pc:sldMkLst>
        <pc:spChg chg="mod">
          <ac:chgData name="DAVID Alexandre" userId="408988bd-d5f1-492d-a428-fa1433e696fb" providerId="ADAL" clId="{2EC2A1C3-35B1-4119-AD23-AA8BB108B194}" dt="2023-07-06T08:11:07.726" v="1479" actId="404"/>
          <ac:spMkLst>
            <pc:docMk/>
            <pc:sldMk cId="2167549099" sldId="270"/>
            <ac:spMk id="2" creationId="{3B853620-71BA-9543-AE3D-366420E1DE96}"/>
          </ac:spMkLst>
        </pc:spChg>
        <pc:spChg chg="mod">
          <ac:chgData name="DAVID Alexandre" userId="408988bd-d5f1-492d-a428-fa1433e696fb" providerId="ADAL" clId="{2EC2A1C3-35B1-4119-AD23-AA8BB108B194}" dt="2023-07-06T08:01:42.439" v="1417" actId="313"/>
          <ac:spMkLst>
            <pc:docMk/>
            <pc:sldMk cId="2167549099" sldId="270"/>
            <ac:spMk id="5" creationId="{13EA4062-563D-C9B2-2850-0787F200CF82}"/>
          </ac:spMkLst>
        </pc:spChg>
        <pc:spChg chg="del">
          <ac:chgData name="DAVID Alexandre" userId="408988bd-d5f1-492d-a428-fa1433e696fb" providerId="ADAL" clId="{2EC2A1C3-35B1-4119-AD23-AA8BB108B194}" dt="2023-07-04T14:49:43.161" v="1387" actId="478"/>
          <ac:spMkLst>
            <pc:docMk/>
            <pc:sldMk cId="2167549099" sldId="270"/>
            <ac:spMk id="6" creationId="{31640D02-BC38-481E-1F8F-9E52B707A8B1}"/>
          </ac:spMkLst>
        </pc:spChg>
        <pc:spChg chg="del">
          <ac:chgData name="DAVID Alexandre" userId="408988bd-d5f1-492d-a428-fa1433e696fb" providerId="ADAL" clId="{2EC2A1C3-35B1-4119-AD23-AA8BB108B194}" dt="2023-07-04T14:49:44.857" v="1388" actId="478"/>
          <ac:spMkLst>
            <pc:docMk/>
            <pc:sldMk cId="2167549099" sldId="270"/>
            <ac:spMk id="7" creationId="{14AAEED6-06D2-AEE9-3A1B-73F29A8A5892}"/>
          </ac:spMkLst>
        </pc:spChg>
        <pc:spChg chg="mod">
          <ac:chgData name="DAVID Alexandre" userId="408988bd-d5f1-492d-a428-fa1433e696fb" providerId="ADAL" clId="{2EC2A1C3-35B1-4119-AD23-AA8BB108B194}" dt="2023-07-06T08:08:28.769" v="1465" actId="20577"/>
          <ac:spMkLst>
            <pc:docMk/>
            <pc:sldMk cId="2167549099" sldId="270"/>
            <ac:spMk id="11" creationId="{8A7CB8E5-DD76-0FEF-7FFC-7EF93D10679D}"/>
          </ac:spMkLst>
        </pc:spChg>
        <pc:spChg chg="mod">
          <ac:chgData name="DAVID Alexandre" userId="408988bd-d5f1-492d-a428-fa1433e696fb" providerId="ADAL" clId="{2EC2A1C3-35B1-4119-AD23-AA8BB108B194}" dt="2023-07-06T08:21:26.182" v="1618" actId="20577"/>
          <ac:spMkLst>
            <pc:docMk/>
            <pc:sldMk cId="2167549099" sldId="270"/>
            <ac:spMk id="19" creationId="{3E04DF07-9D7F-34D0-863E-7C913FA820CE}"/>
          </ac:spMkLst>
        </pc:spChg>
        <pc:picChg chg="mod">
          <ac:chgData name="DAVID Alexandre" userId="408988bd-d5f1-492d-a428-fa1433e696fb" providerId="ADAL" clId="{2EC2A1C3-35B1-4119-AD23-AA8BB108B194}" dt="2023-07-06T08:08:34.695" v="1466" actId="688"/>
          <ac:picMkLst>
            <pc:docMk/>
            <pc:sldMk cId="2167549099" sldId="270"/>
            <ac:picMk id="10" creationId="{B4DF2F7C-E532-62B1-201A-896D3A63C9BD}"/>
          </ac:picMkLst>
        </pc:picChg>
      </pc:sldChg>
      <pc:sldChg chg="modSp add mod">
        <pc:chgData name="DAVID Alexandre" userId="408988bd-d5f1-492d-a428-fa1433e696fb" providerId="ADAL" clId="{2EC2A1C3-35B1-4119-AD23-AA8BB108B194}" dt="2023-07-06T08:13:20.625" v="1527" actId="20577"/>
        <pc:sldMkLst>
          <pc:docMk/>
          <pc:sldMk cId="1735283594" sldId="271"/>
        </pc:sldMkLst>
        <pc:spChg chg="mod">
          <ac:chgData name="DAVID Alexandre" userId="408988bd-d5f1-492d-a428-fa1433e696fb" providerId="ADAL" clId="{2EC2A1C3-35B1-4119-AD23-AA8BB108B194}" dt="2023-07-06T08:11:16.949" v="1484" actId="404"/>
          <ac:spMkLst>
            <pc:docMk/>
            <pc:sldMk cId="1735283594" sldId="271"/>
            <ac:spMk id="2" creationId="{3B853620-71BA-9543-AE3D-366420E1DE96}"/>
          </ac:spMkLst>
        </pc:spChg>
        <pc:spChg chg="mod">
          <ac:chgData name="DAVID Alexandre" userId="408988bd-d5f1-492d-a428-fa1433e696fb" providerId="ADAL" clId="{2EC2A1C3-35B1-4119-AD23-AA8BB108B194}" dt="2023-07-06T08:13:07.094" v="1523" actId="1076"/>
          <ac:spMkLst>
            <pc:docMk/>
            <pc:sldMk cId="1735283594" sldId="271"/>
            <ac:spMk id="5" creationId="{13EA4062-563D-C9B2-2850-0787F200CF82}"/>
          </ac:spMkLst>
        </pc:spChg>
        <pc:spChg chg="mod">
          <ac:chgData name="DAVID Alexandre" userId="408988bd-d5f1-492d-a428-fa1433e696fb" providerId="ADAL" clId="{2EC2A1C3-35B1-4119-AD23-AA8BB108B194}" dt="2023-07-06T08:13:20.625" v="1527" actId="20577"/>
          <ac:spMkLst>
            <pc:docMk/>
            <pc:sldMk cId="1735283594" sldId="271"/>
            <ac:spMk id="19" creationId="{3E04DF07-9D7F-34D0-863E-7C913FA820CE}"/>
          </ac:spMkLst>
        </pc:spChg>
      </pc:sldChg>
      <pc:sldChg chg="modSp add mod">
        <pc:chgData name="DAVID Alexandre" userId="408988bd-d5f1-492d-a428-fa1433e696fb" providerId="ADAL" clId="{2EC2A1C3-35B1-4119-AD23-AA8BB108B194}" dt="2023-07-06T08:21:14.367" v="1611" actId="20577"/>
        <pc:sldMkLst>
          <pc:docMk/>
          <pc:sldMk cId="526114555" sldId="272"/>
        </pc:sldMkLst>
        <pc:spChg chg="mod">
          <ac:chgData name="DAVID Alexandre" userId="408988bd-d5f1-492d-a428-fa1433e696fb" providerId="ADAL" clId="{2EC2A1C3-35B1-4119-AD23-AA8BB108B194}" dt="2023-07-06T08:16:09.954" v="1544" actId="20577"/>
          <ac:spMkLst>
            <pc:docMk/>
            <pc:sldMk cId="526114555" sldId="272"/>
            <ac:spMk id="2" creationId="{3B853620-71BA-9543-AE3D-366420E1DE96}"/>
          </ac:spMkLst>
        </pc:spChg>
        <pc:spChg chg="mod">
          <ac:chgData name="DAVID Alexandre" userId="408988bd-d5f1-492d-a428-fa1433e696fb" providerId="ADAL" clId="{2EC2A1C3-35B1-4119-AD23-AA8BB108B194}" dt="2023-07-06T08:18:29.788" v="1558" actId="20577"/>
          <ac:spMkLst>
            <pc:docMk/>
            <pc:sldMk cId="526114555" sldId="272"/>
            <ac:spMk id="5" creationId="{13EA4062-563D-C9B2-2850-0787F200CF82}"/>
          </ac:spMkLst>
        </pc:spChg>
        <pc:spChg chg="mod">
          <ac:chgData name="DAVID Alexandre" userId="408988bd-d5f1-492d-a428-fa1433e696fb" providerId="ADAL" clId="{2EC2A1C3-35B1-4119-AD23-AA8BB108B194}" dt="2023-07-06T08:21:14.367" v="1611" actId="20577"/>
          <ac:spMkLst>
            <pc:docMk/>
            <pc:sldMk cId="526114555" sldId="272"/>
            <ac:spMk id="19" creationId="{3E04DF07-9D7F-34D0-863E-7C913FA820CE}"/>
          </ac:spMkLst>
        </pc:spChg>
      </pc:sldChg>
      <pc:sldChg chg="modSp add mod">
        <pc:chgData name="DAVID Alexandre" userId="408988bd-d5f1-492d-a428-fa1433e696fb" providerId="ADAL" clId="{2EC2A1C3-35B1-4119-AD23-AA8BB108B194}" dt="2023-07-06T08:22:13.307" v="1622" actId="1076"/>
        <pc:sldMkLst>
          <pc:docMk/>
          <pc:sldMk cId="919136721" sldId="273"/>
        </pc:sldMkLst>
        <pc:spChg chg="mod">
          <ac:chgData name="DAVID Alexandre" userId="408988bd-d5f1-492d-a428-fa1433e696fb" providerId="ADAL" clId="{2EC2A1C3-35B1-4119-AD23-AA8BB108B194}" dt="2023-07-06T08:18:14.765" v="1553" actId="20577"/>
          <ac:spMkLst>
            <pc:docMk/>
            <pc:sldMk cId="919136721" sldId="273"/>
            <ac:spMk id="2" creationId="{3B853620-71BA-9543-AE3D-366420E1DE96}"/>
          </ac:spMkLst>
        </pc:spChg>
        <pc:spChg chg="mod">
          <ac:chgData name="DAVID Alexandre" userId="408988bd-d5f1-492d-a428-fa1433e696fb" providerId="ADAL" clId="{2EC2A1C3-35B1-4119-AD23-AA8BB108B194}" dt="2023-07-06T08:18:33.671" v="1559"/>
          <ac:spMkLst>
            <pc:docMk/>
            <pc:sldMk cId="919136721" sldId="273"/>
            <ac:spMk id="5" creationId="{13EA4062-563D-C9B2-2850-0787F200CF82}"/>
          </ac:spMkLst>
        </pc:spChg>
        <pc:spChg chg="mod">
          <ac:chgData name="DAVID Alexandre" userId="408988bd-d5f1-492d-a428-fa1433e696fb" providerId="ADAL" clId="{2EC2A1C3-35B1-4119-AD23-AA8BB108B194}" dt="2023-07-06T08:22:08.037" v="1621"/>
          <ac:spMkLst>
            <pc:docMk/>
            <pc:sldMk cId="919136721" sldId="273"/>
            <ac:spMk id="11" creationId="{8A7CB8E5-DD76-0FEF-7FFC-7EF93D10679D}"/>
          </ac:spMkLst>
        </pc:spChg>
        <pc:spChg chg="mod">
          <ac:chgData name="DAVID Alexandre" userId="408988bd-d5f1-492d-a428-fa1433e696fb" providerId="ADAL" clId="{2EC2A1C3-35B1-4119-AD23-AA8BB108B194}" dt="2023-07-06T08:21:20.720" v="1617" actId="20577"/>
          <ac:spMkLst>
            <pc:docMk/>
            <pc:sldMk cId="919136721" sldId="273"/>
            <ac:spMk id="19" creationId="{3E04DF07-9D7F-34D0-863E-7C913FA820CE}"/>
          </ac:spMkLst>
        </pc:spChg>
        <pc:picChg chg="mod">
          <ac:chgData name="DAVID Alexandre" userId="408988bd-d5f1-492d-a428-fa1433e696fb" providerId="ADAL" clId="{2EC2A1C3-35B1-4119-AD23-AA8BB108B194}" dt="2023-07-06T08:22:13.307" v="1622" actId="1076"/>
          <ac:picMkLst>
            <pc:docMk/>
            <pc:sldMk cId="919136721" sldId="273"/>
            <ac:picMk id="10" creationId="{B4DF2F7C-E532-62B1-201A-896D3A63C9B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58637D-83CC-BF42-8C83-152B4ACC0029}" type="datetimeFigureOut">
              <a:rPr lang="fr-FR" smtClean="0"/>
              <a:t>04/07/2023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8BA75-E90C-834F-A064-30810E6C1E77}" type="slidenum">
              <a:rPr lang="fr-FR" smtClean="0"/>
              <a:t>‹N°›</a:t>
            </a:fld>
            <a:endParaRPr lang="fr-FR"/>
          </a:p>
        </p:txBody>
      </p:sp>
    </p:spTree>
    <p:extLst>
      <p:ext uri="{BB962C8B-B14F-4D97-AF65-F5344CB8AC3E}">
        <p14:creationId xmlns:p14="http://schemas.microsoft.com/office/powerpoint/2010/main" val="1276842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EE13F2-FA02-1743-A77C-7EA3BE2E768B}"/>
              </a:ext>
            </a:extLst>
          </p:cNvPr>
          <p:cNvSpPr/>
          <p:nvPr userDrawn="1"/>
        </p:nvSpPr>
        <p:spPr>
          <a:xfrm>
            <a:off x="-10476" y="0"/>
            <a:ext cx="12202476" cy="6858000"/>
          </a:xfrm>
          <a:prstGeom prst="rect">
            <a:avLst/>
          </a:prstGeom>
          <a:solidFill>
            <a:srgbClr val="253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1" name="Image 30">
            <a:extLst>
              <a:ext uri="{FF2B5EF4-FFF2-40B4-BE49-F238E27FC236}">
                <a16:creationId xmlns:a16="http://schemas.microsoft.com/office/drawing/2014/main" id="{DC61B0AB-65C7-4972-9631-7F4A6F4044B2}"/>
              </a:ext>
            </a:extLst>
          </p:cNvPr>
          <p:cNvPicPr>
            <a:picLocks noChangeAspect="1"/>
          </p:cNvPicPr>
          <p:nvPr userDrawn="1"/>
        </p:nvPicPr>
        <p:blipFill>
          <a:blip r:embed="rId2">
            <a:alphaModFix amt="35000"/>
          </a:blip>
          <a:stretch>
            <a:fillRect/>
          </a:stretch>
        </p:blipFill>
        <p:spPr>
          <a:xfrm>
            <a:off x="-1981203" y="3025722"/>
            <a:ext cx="4800600" cy="5003800"/>
          </a:xfrm>
          <a:prstGeom prst="rect">
            <a:avLst/>
          </a:prstGeom>
        </p:spPr>
      </p:pic>
      <p:sp>
        <p:nvSpPr>
          <p:cNvPr id="34" name="Triangle 33">
            <a:extLst>
              <a:ext uri="{FF2B5EF4-FFF2-40B4-BE49-F238E27FC236}">
                <a16:creationId xmlns:a16="http://schemas.microsoft.com/office/drawing/2014/main" id="{8E7053DB-91CD-304F-9BA4-C57BCF0685B4}"/>
              </a:ext>
            </a:extLst>
          </p:cNvPr>
          <p:cNvSpPr/>
          <p:nvPr userDrawn="1"/>
        </p:nvSpPr>
        <p:spPr>
          <a:xfrm rot="16200000">
            <a:off x="10300952" y="2476631"/>
            <a:ext cx="1519501" cy="1309914"/>
          </a:xfrm>
          <a:prstGeom prst="triangle">
            <a:avLst/>
          </a:prstGeom>
          <a:pattFill prst="wdDnDiag">
            <a:fgClr>
              <a:srgbClr val="253564"/>
            </a:fgClr>
            <a:bgClr>
              <a:srgbClr val="BE0925"/>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F3C992EE-9749-4944-9EC6-B469D98257D1}"/>
              </a:ext>
            </a:extLst>
          </p:cNvPr>
          <p:cNvSpPr>
            <a:spLocks noGrp="1"/>
          </p:cNvSpPr>
          <p:nvPr>
            <p:ph type="ctrTitle"/>
          </p:nvPr>
        </p:nvSpPr>
        <p:spPr>
          <a:xfrm>
            <a:off x="1524000" y="2210110"/>
            <a:ext cx="9144000" cy="1866557"/>
          </a:xfrm>
        </p:spPr>
        <p:txBody>
          <a:bodyPr anchor="b"/>
          <a:lstStyle>
            <a:lvl1pPr algn="ctr">
              <a:defRPr sz="6000" b="1" i="0">
                <a:solidFill>
                  <a:schemeClr val="bg1"/>
                </a:solidFill>
                <a:latin typeface="Helvetica" pitchFamily="2" charset="0"/>
              </a:defRPr>
            </a:lvl1pPr>
          </a:lstStyle>
          <a:p>
            <a:r>
              <a:rPr lang="fr-FR"/>
              <a:t>Modifiez le style du titre</a:t>
            </a:r>
          </a:p>
        </p:txBody>
      </p:sp>
      <p:sp>
        <p:nvSpPr>
          <p:cNvPr id="3" name="Sous-titre 2">
            <a:extLst>
              <a:ext uri="{FF2B5EF4-FFF2-40B4-BE49-F238E27FC236}">
                <a16:creationId xmlns:a16="http://schemas.microsoft.com/office/drawing/2014/main" id="{3E7AB201-A57E-AA40-86F0-3CAC7077570D}"/>
              </a:ext>
            </a:extLst>
          </p:cNvPr>
          <p:cNvSpPr>
            <a:spLocks noGrp="1"/>
          </p:cNvSpPr>
          <p:nvPr>
            <p:ph type="subTitle" idx="1"/>
          </p:nvPr>
        </p:nvSpPr>
        <p:spPr>
          <a:xfrm>
            <a:off x="1524000" y="4213193"/>
            <a:ext cx="9144000" cy="933798"/>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6" name="Espace réservé du numéro de diapositive 5">
            <a:extLst>
              <a:ext uri="{FF2B5EF4-FFF2-40B4-BE49-F238E27FC236}">
                <a16:creationId xmlns:a16="http://schemas.microsoft.com/office/drawing/2014/main" id="{F30D1AA7-54D5-534F-9F7F-50BABD70485E}"/>
              </a:ext>
            </a:extLst>
          </p:cNvPr>
          <p:cNvSpPr>
            <a:spLocks noGrp="1"/>
          </p:cNvSpPr>
          <p:nvPr>
            <p:ph type="sldNum" sz="quarter" idx="12"/>
          </p:nvPr>
        </p:nvSpPr>
        <p:spPr/>
        <p:txBody>
          <a:bodyPr/>
          <a:lstStyle/>
          <a:p>
            <a:fld id="{EC739444-E49A-444F-B7D9-9D06240CAE73}" type="slidenum">
              <a:rPr lang="fr-FR" smtClean="0"/>
              <a:t>‹N°›</a:t>
            </a:fld>
            <a:endParaRPr lang="fr-FR"/>
          </a:p>
        </p:txBody>
      </p:sp>
      <p:sp>
        <p:nvSpPr>
          <p:cNvPr id="12" name="Triangle 11">
            <a:extLst>
              <a:ext uri="{FF2B5EF4-FFF2-40B4-BE49-F238E27FC236}">
                <a16:creationId xmlns:a16="http://schemas.microsoft.com/office/drawing/2014/main" id="{65744444-0053-B04B-BD78-539952A7644B}"/>
              </a:ext>
            </a:extLst>
          </p:cNvPr>
          <p:cNvSpPr/>
          <p:nvPr userDrawn="1"/>
        </p:nvSpPr>
        <p:spPr>
          <a:xfrm rot="5400000">
            <a:off x="1582680" y="6192127"/>
            <a:ext cx="667455" cy="575392"/>
          </a:xfrm>
          <a:prstGeom prst="triangle">
            <a:avLst/>
          </a:prstGeom>
          <a:pattFill prst="wdUpDiag">
            <a:fgClr>
              <a:schemeClr val="bg1"/>
            </a:fgClr>
            <a:bgClr>
              <a:srgbClr val="253564"/>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3F7E1B57-BEA5-6247-BA4C-E33AC16BAEC5}"/>
              </a:ext>
            </a:extLst>
          </p:cNvPr>
          <p:cNvSpPr/>
          <p:nvPr userDrawn="1"/>
        </p:nvSpPr>
        <p:spPr>
          <a:xfrm rot="5400000">
            <a:off x="1406842" y="5944633"/>
            <a:ext cx="667455" cy="575392"/>
          </a:xfrm>
          <a:prstGeom prst="triangle">
            <a:avLst/>
          </a:prstGeom>
          <a:solidFill>
            <a:srgbClr val="1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4" name="Image 23">
            <a:extLst>
              <a:ext uri="{FF2B5EF4-FFF2-40B4-BE49-F238E27FC236}">
                <a16:creationId xmlns:a16="http://schemas.microsoft.com/office/drawing/2014/main" id="{17629023-99E8-5C4B-8A15-1325FEB5D9BA}"/>
              </a:ext>
            </a:extLst>
          </p:cNvPr>
          <p:cNvPicPr>
            <a:picLocks noChangeAspect="1"/>
          </p:cNvPicPr>
          <p:nvPr userDrawn="1"/>
        </p:nvPicPr>
        <p:blipFill>
          <a:blip r:embed="rId3"/>
          <a:stretch>
            <a:fillRect/>
          </a:stretch>
        </p:blipFill>
        <p:spPr>
          <a:xfrm>
            <a:off x="3732182" y="251040"/>
            <a:ext cx="1416263" cy="1742645"/>
          </a:xfrm>
          <a:prstGeom prst="rect">
            <a:avLst/>
          </a:prstGeom>
        </p:spPr>
      </p:pic>
      <p:sp>
        <p:nvSpPr>
          <p:cNvPr id="25" name="ZoneTexte 24">
            <a:extLst>
              <a:ext uri="{FF2B5EF4-FFF2-40B4-BE49-F238E27FC236}">
                <a16:creationId xmlns:a16="http://schemas.microsoft.com/office/drawing/2014/main" id="{4541C605-BCF0-E246-B759-E6C16A1647CF}"/>
              </a:ext>
            </a:extLst>
          </p:cNvPr>
          <p:cNvSpPr txBox="1"/>
          <p:nvPr userDrawn="1"/>
        </p:nvSpPr>
        <p:spPr>
          <a:xfrm>
            <a:off x="5664214" y="499114"/>
            <a:ext cx="4417016" cy="1246495"/>
          </a:xfrm>
          <a:prstGeom prst="rect">
            <a:avLst/>
          </a:prstGeom>
          <a:noFill/>
        </p:spPr>
        <p:txBody>
          <a:bodyPr wrap="square" rtlCol="0">
            <a:spAutoFit/>
          </a:bodyPr>
          <a:lstStyle/>
          <a:p>
            <a:r>
              <a:rPr lang="fr-FR" sz="2400" b="1" i="0">
                <a:solidFill>
                  <a:schemeClr val="bg1"/>
                </a:solidFill>
                <a:latin typeface="Helvetica" pitchFamily="2" charset="0"/>
              </a:rPr>
              <a:t>LIGUE DU GRAND EST </a:t>
            </a:r>
          </a:p>
          <a:p>
            <a:r>
              <a:rPr lang="fr-FR" sz="2400" b="1" i="0">
                <a:solidFill>
                  <a:schemeClr val="bg1"/>
                </a:solidFill>
                <a:latin typeface="Helvetica" pitchFamily="2" charset="0"/>
              </a:rPr>
              <a:t>DE FOOTBALL</a:t>
            </a:r>
          </a:p>
          <a:p>
            <a:endParaRPr lang="fr-FR" sz="900" b="1" i="0">
              <a:solidFill>
                <a:schemeClr val="bg1"/>
              </a:solidFill>
              <a:latin typeface="Helvetica" pitchFamily="2" charset="0"/>
            </a:endParaRPr>
          </a:p>
          <a:p>
            <a:r>
              <a:rPr lang="fr-FR" sz="1800" b="0" i="0">
                <a:solidFill>
                  <a:schemeClr val="bg1"/>
                </a:solidFill>
                <a:latin typeface="Helvetica" pitchFamily="2" charset="0"/>
              </a:rPr>
              <a:t>Au service du football</a:t>
            </a:r>
          </a:p>
        </p:txBody>
      </p:sp>
      <p:cxnSp>
        <p:nvCxnSpPr>
          <p:cNvPr id="26" name="Connecteur droit 25">
            <a:extLst>
              <a:ext uri="{FF2B5EF4-FFF2-40B4-BE49-F238E27FC236}">
                <a16:creationId xmlns:a16="http://schemas.microsoft.com/office/drawing/2014/main" id="{BF2405B8-3640-BF40-93E0-3F2BE826341B}"/>
              </a:ext>
            </a:extLst>
          </p:cNvPr>
          <p:cNvCxnSpPr/>
          <p:nvPr userDrawn="1"/>
        </p:nvCxnSpPr>
        <p:spPr>
          <a:xfrm>
            <a:off x="5449544" y="646818"/>
            <a:ext cx="0" cy="9524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28" name="Image 27">
            <a:extLst>
              <a:ext uri="{FF2B5EF4-FFF2-40B4-BE49-F238E27FC236}">
                <a16:creationId xmlns:a16="http://schemas.microsoft.com/office/drawing/2014/main" id="{668AAEB6-41AF-F642-AF5C-FFBCB3776E5D}"/>
              </a:ext>
            </a:extLst>
          </p:cNvPr>
          <p:cNvPicPr>
            <a:picLocks noChangeAspect="1"/>
          </p:cNvPicPr>
          <p:nvPr userDrawn="1"/>
        </p:nvPicPr>
        <p:blipFill>
          <a:blip r:embed="rId4"/>
          <a:stretch>
            <a:fillRect/>
          </a:stretch>
        </p:blipFill>
        <p:spPr>
          <a:xfrm>
            <a:off x="10049646" y="6250560"/>
            <a:ext cx="432795" cy="432795"/>
          </a:xfrm>
          <a:prstGeom prst="rect">
            <a:avLst/>
          </a:prstGeom>
        </p:spPr>
      </p:pic>
      <p:pic>
        <p:nvPicPr>
          <p:cNvPr id="29" name="Image 28">
            <a:extLst>
              <a:ext uri="{FF2B5EF4-FFF2-40B4-BE49-F238E27FC236}">
                <a16:creationId xmlns:a16="http://schemas.microsoft.com/office/drawing/2014/main" id="{685A666D-61FC-AC4C-B2A4-5C924E1DBD46}"/>
              </a:ext>
            </a:extLst>
          </p:cNvPr>
          <p:cNvPicPr>
            <a:picLocks noChangeAspect="1"/>
          </p:cNvPicPr>
          <p:nvPr userDrawn="1"/>
        </p:nvPicPr>
        <p:blipFill>
          <a:blip r:embed="rId5"/>
          <a:stretch>
            <a:fillRect/>
          </a:stretch>
        </p:blipFill>
        <p:spPr>
          <a:xfrm>
            <a:off x="10550526" y="6250561"/>
            <a:ext cx="432795" cy="432795"/>
          </a:xfrm>
          <a:prstGeom prst="rect">
            <a:avLst/>
          </a:prstGeom>
        </p:spPr>
      </p:pic>
      <p:pic>
        <p:nvPicPr>
          <p:cNvPr id="30" name="Image 29">
            <a:extLst>
              <a:ext uri="{FF2B5EF4-FFF2-40B4-BE49-F238E27FC236}">
                <a16:creationId xmlns:a16="http://schemas.microsoft.com/office/drawing/2014/main" id="{94D8E7D6-1AA8-0948-BA07-73AB85406741}"/>
              </a:ext>
            </a:extLst>
          </p:cNvPr>
          <p:cNvPicPr>
            <a:picLocks noChangeAspect="1"/>
          </p:cNvPicPr>
          <p:nvPr userDrawn="1"/>
        </p:nvPicPr>
        <p:blipFill>
          <a:blip r:embed="rId6"/>
          <a:stretch>
            <a:fillRect/>
          </a:stretch>
        </p:blipFill>
        <p:spPr>
          <a:xfrm>
            <a:off x="11057130" y="6250560"/>
            <a:ext cx="432795" cy="432795"/>
          </a:xfrm>
          <a:prstGeom prst="rect">
            <a:avLst/>
          </a:prstGeom>
        </p:spPr>
      </p:pic>
      <p:sp>
        <p:nvSpPr>
          <p:cNvPr id="33" name="Espace réservé du texte 2">
            <a:extLst>
              <a:ext uri="{FF2B5EF4-FFF2-40B4-BE49-F238E27FC236}">
                <a16:creationId xmlns:a16="http://schemas.microsoft.com/office/drawing/2014/main" id="{9CAB50EC-881D-4E4D-9A56-950F966C6D37}"/>
              </a:ext>
            </a:extLst>
          </p:cNvPr>
          <p:cNvSpPr>
            <a:spLocks noGrp="1"/>
          </p:cNvSpPr>
          <p:nvPr>
            <p:ph type="body" idx="13"/>
          </p:nvPr>
        </p:nvSpPr>
        <p:spPr>
          <a:xfrm>
            <a:off x="1524000" y="5280341"/>
            <a:ext cx="9144000" cy="809309"/>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35" name="Triangle 34">
            <a:extLst>
              <a:ext uri="{FF2B5EF4-FFF2-40B4-BE49-F238E27FC236}">
                <a16:creationId xmlns:a16="http://schemas.microsoft.com/office/drawing/2014/main" id="{00F717D1-5379-A447-8BF7-59A79D346475}"/>
              </a:ext>
            </a:extLst>
          </p:cNvPr>
          <p:cNvSpPr/>
          <p:nvPr userDrawn="1"/>
        </p:nvSpPr>
        <p:spPr>
          <a:xfrm rot="16200000">
            <a:off x="10834370" y="3151146"/>
            <a:ext cx="1191260" cy="1026948"/>
          </a:xfrm>
          <a:prstGeom prst="triangle">
            <a:avLst/>
          </a:prstGeom>
          <a:solidFill>
            <a:srgbClr val="E2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Triangle 35">
            <a:extLst>
              <a:ext uri="{FF2B5EF4-FFF2-40B4-BE49-F238E27FC236}">
                <a16:creationId xmlns:a16="http://schemas.microsoft.com/office/drawing/2014/main" id="{414CD621-F8EA-DF49-9EE7-A9D432F55266}"/>
              </a:ext>
            </a:extLst>
          </p:cNvPr>
          <p:cNvSpPr/>
          <p:nvPr userDrawn="1"/>
        </p:nvSpPr>
        <p:spPr>
          <a:xfrm rot="5400000">
            <a:off x="848331" y="230002"/>
            <a:ext cx="1191260" cy="1026948"/>
          </a:xfrm>
          <a:prstGeom prst="triangle">
            <a:avLst/>
          </a:prstGeom>
          <a:solidFill>
            <a:srgbClr val="9C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Triangle 36">
            <a:extLst>
              <a:ext uri="{FF2B5EF4-FFF2-40B4-BE49-F238E27FC236}">
                <a16:creationId xmlns:a16="http://schemas.microsoft.com/office/drawing/2014/main" id="{21DA6397-672A-614E-934C-EB1DD4569453}"/>
              </a:ext>
            </a:extLst>
          </p:cNvPr>
          <p:cNvSpPr/>
          <p:nvPr userDrawn="1"/>
        </p:nvSpPr>
        <p:spPr>
          <a:xfrm rot="5400000">
            <a:off x="1322469" y="898851"/>
            <a:ext cx="730631" cy="62985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Triangle 37">
            <a:extLst>
              <a:ext uri="{FF2B5EF4-FFF2-40B4-BE49-F238E27FC236}">
                <a16:creationId xmlns:a16="http://schemas.microsoft.com/office/drawing/2014/main" id="{BA0685AD-0371-F346-BBED-9717E30A6B0E}"/>
              </a:ext>
            </a:extLst>
          </p:cNvPr>
          <p:cNvSpPr/>
          <p:nvPr userDrawn="1"/>
        </p:nvSpPr>
        <p:spPr>
          <a:xfrm rot="5400000">
            <a:off x="1466024" y="697207"/>
            <a:ext cx="730631" cy="629854"/>
          </a:xfrm>
          <a:prstGeom prst="triangle">
            <a:avLst/>
          </a:prstGeom>
          <a:solidFill>
            <a:srgbClr val="1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a:extLst>
              <a:ext uri="{FF2B5EF4-FFF2-40B4-BE49-F238E27FC236}">
                <a16:creationId xmlns:a16="http://schemas.microsoft.com/office/drawing/2014/main" id="{666A1222-EF35-F349-BFC8-B818DDA14F65}"/>
              </a:ext>
            </a:extLst>
          </p:cNvPr>
          <p:cNvSpPr/>
          <p:nvPr userDrawn="1"/>
        </p:nvSpPr>
        <p:spPr>
          <a:xfrm>
            <a:off x="-17125" y="-5395"/>
            <a:ext cx="302171" cy="1454510"/>
          </a:xfrm>
          <a:prstGeom prst="rect">
            <a:avLst/>
          </a:prstGeom>
          <a:pattFill prst="wdDnDiag">
            <a:fgClr>
              <a:schemeClr val="bg1"/>
            </a:fgClr>
            <a:bgClr>
              <a:srgbClr val="253564"/>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a:extLst>
              <a:ext uri="{FF2B5EF4-FFF2-40B4-BE49-F238E27FC236}">
                <a16:creationId xmlns:a16="http://schemas.microsoft.com/office/drawing/2014/main" id="{6907CAF2-FB4A-3845-9998-10CB87F1ACF3}"/>
              </a:ext>
            </a:extLst>
          </p:cNvPr>
          <p:cNvSpPr/>
          <p:nvPr userDrawn="1"/>
        </p:nvSpPr>
        <p:spPr>
          <a:xfrm rot="5400000">
            <a:off x="8948687" y="5780181"/>
            <a:ext cx="302171" cy="1454510"/>
          </a:xfrm>
          <a:prstGeom prst="rect">
            <a:avLst/>
          </a:prstGeom>
          <a:pattFill prst="wdDnDiag">
            <a:fgClr>
              <a:schemeClr val="bg1"/>
            </a:fgClr>
            <a:bgClr>
              <a:srgbClr val="253564"/>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a:extLst>
              <a:ext uri="{FF2B5EF4-FFF2-40B4-BE49-F238E27FC236}">
                <a16:creationId xmlns:a16="http://schemas.microsoft.com/office/drawing/2014/main" id="{D3ADB3BE-D6BC-2346-9548-7EDA5E4F4343}"/>
              </a:ext>
            </a:extLst>
          </p:cNvPr>
          <p:cNvPicPr>
            <a:picLocks noChangeAspect="1"/>
          </p:cNvPicPr>
          <p:nvPr userDrawn="1"/>
        </p:nvPicPr>
        <p:blipFill>
          <a:blip r:embed="rId7"/>
          <a:stretch>
            <a:fillRect/>
          </a:stretch>
        </p:blipFill>
        <p:spPr>
          <a:xfrm>
            <a:off x="8731250" y="12615"/>
            <a:ext cx="3873500" cy="2400300"/>
          </a:xfrm>
          <a:prstGeom prst="rect">
            <a:avLst/>
          </a:prstGeom>
        </p:spPr>
      </p:pic>
    </p:spTree>
    <p:extLst>
      <p:ext uri="{BB962C8B-B14F-4D97-AF65-F5344CB8AC3E}">
        <p14:creationId xmlns:p14="http://schemas.microsoft.com/office/powerpoint/2010/main" val="53056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 CONTENU">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3CC76255-7B79-4642-8F0B-FF769E6F8909}"/>
              </a:ext>
            </a:extLst>
          </p:cNvPr>
          <p:cNvPicPr>
            <a:picLocks noChangeAspect="1"/>
          </p:cNvPicPr>
          <p:nvPr userDrawn="1"/>
        </p:nvPicPr>
        <p:blipFill>
          <a:blip r:embed="rId2">
            <a:duotone>
              <a:prstClr val="black"/>
              <a:schemeClr val="accent5">
                <a:tint val="45000"/>
                <a:satMod val="400000"/>
              </a:schemeClr>
            </a:duotone>
            <a:alphaModFix amt="35000"/>
          </a:blip>
          <a:stretch>
            <a:fillRect/>
          </a:stretch>
        </p:blipFill>
        <p:spPr>
          <a:xfrm>
            <a:off x="-1981203" y="3025722"/>
            <a:ext cx="4800600" cy="5003800"/>
          </a:xfrm>
          <a:prstGeom prst="rect">
            <a:avLst/>
          </a:prstGeom>
        </p:spPr>
      </p:pic>
      <p:sp>
        <p:nvSpPr>
          <p:cNvPr id="7" name="Rectangle 6">
            <a:extLst>
              <a:ext uri="{FF2B5EF4-FFF2-40B4-BE49-F238E27FC236}">
                <a16:creationId xmlns:a16="http://schemas.microsoft.com/office/drawing/2014/main" id="{A145C2F2-95F1-9E43-9789-CCA7F2F5FCCF}"/>
              </a:ext>
            </a:extLst>
          </p:cNvPr>
          <p:cNvSpPr/>
          <p:nvPr userDrawn="1"/>
        </p:nvSpPr>
        <p:spPr>
          <a:xfrm>
            <a:off x="0" y="0"/>
            <a:ext cx="12192000" cy="1462088"/>
          </a:xfrm>
          <a:prstGeom prst="rect">
            <a:avLst/>
          </a:prstGeom>
          <a:solidFill>
            <a:srgbClr val="253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1F9DE0A0-F468-C041-874B-6D36B294A05D}"/>
              </a:ext>
            </a:extLst>
          </p:cNvPr>
          <p:cNvSpPr>
            <a:spLocks noGrp="1"/>
          </p:cNvSpPr>
          <p:nvPr>
            <p:ph type="title"/>
          </p:nvPr>
        </p:nvSpPr>
        <p:spPr>
          <a:xfrm>
            <a:off x="838200" y="136525"/>
            <a:ext cx="10515600" cy="1325563"/>
          </a:xfrm>
        </p:spPr>
        <p:txBody>
          <a:bodyPr/>
          <a:lstStyle>
            <a:lvl1pPr>
              <a:defRPr b="1" i="0">
                <a:solidFill>
                  <a:schemeClr val="bg1"/>
                </a:solidFill>
                <a:latin typeface="Helvetica" pitchFamily="2" charset="0"/>
              </a:defRPr>
            </a:lvl1pPr>
          </a:lstStyle>
          <a:p>
            <a:r>
              <a:rPr lang="fr-FR"/>
              <a:t>Modifiez le style du titre</a:t>
            </a:r>
          </a:p>
        </p:txBody>
      </p:sp>
      <p:sp>
        <p:nvSpPr>
          <p:cNvPr id="3" name="Espace réservé du contenu 2">
            <a:extLst>
              <a:ext uri="{FF2B5EF4-FFF2-40B4-BE49-F238E27FC236}">
                <a16:creationId xmlns:a16="http://schemas.microsoft.com/office/drawing/2014/main" id="{6D15B0FC-F23E-594E-AD31-25111CD17424}"/>
              </a:ext>
            </a:extLst>
          </p:cNvPr>
          <p:cNvSpPr>
            <a:spLocks noGrp="1"/>
          </p:cNvSpPr>
          <p:nvPr>
            <p:ph idx="1"/>
          </p:nvPr>
        </p:nvSpPr>
        <p:spPr>
          <a:xfrm>
            <a:off x="838200" y="1825625"/>
            <a:ext cx="10515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a:extLst>
              <a:ext uri="{FF2B5EF4-FFF2-40B4-BE49-F238E27FC236}">
                <a16:creationId xmlns:a16="http://schemas.microsoft.com/office/drawing/2014/main" id="{B0F1D36C-E144-A64A-8794-179D7D80B86C}"/>
              </a:ext>
            </a:extLst>
          </p:cNvPr>
          <p:cNvSpPr>
            <a:spLocks noGrp="1"/>
          </p:cNvSpPr>
          <p:nvPr>
            <p:ph type="sldNum" sz="quarter" idx="12"/>
          </p:nvPr>
        </p:nvSpPr>
        <p:spPr/>
        <p:txBody>
          <a:bodyPr/>
          <a:lstStyle>
            <a:lvl1pPr>
              <a:defRPr b="1" i="0">
                <a:solidFill>
                  <a:srgbClr val="253564"/>
                </a:solidFill>
                <a:latin typeface="Helvetica" pitchFamily="2" charset="0"/>
              </a:defRPr>
            </a:lvl1pPr>
          </a:lstStyle>
          <a:p>
            <a:fld id="{EC739444-E49A-444F-B7D9-9D06240CAE73}" type="slidenum">
              <a:rPr lang="fr-FR" smtClean="0"/>
              <a:pPr/>
              <a:t>‹N°›</a:t>
            </a:fld>
            <a:endParaRPr lang="fr-FR"/>
          </a:p>
        </p:txBody>
      </p:sp>
      <p:sp>
        <p:nvSpPr>
          <p:cNvPr id="8" name="Triangle 7">
            <a:extLst>
              <a:ext uri="{FF2B5EF4-FFF2-40B4-BE49-F238E27FC236}">
                <a16:creationId xmlns:a16="http://schemas.microsoft.com/office/drawing/2014/main" id="{029AE2CF-D627-B04B-B974-DE8937E6C8C2}"/>
              </a:ext>
            </a:extLst>
          </p:cNvPr>
          <p:cNvSpPr/>
          <p:nvPr userDrawn="1"/>
        </p:nvSpPr>
        <p:spPr>
          <a:xfrm rot="16200000">
            <a:off x="10262626" y="238498"/>
            <a:ext cx="1191260" cy="1026948"/>
          </a:xfrm>
          <a:prstGeom prst="triangle">
            <a:avLst/>
          </a:prstGeom>
          <a:pattFill prst="wdUpDiag">
            <a:fgClr>
              <a:schemeClr val="bg1"/>
            </a:fgClr>
            <a:bgClr>
              <a:srgbClr val="253564"/>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riangle 8">
            <a:extLst>
              <a:ext uri="{FF2B5EF4-FFF2-40B4-BE49-F238E27FC236}">
                <a16:creationId xmlns:a16="http://schemas.microsoft.com/office/drawing/2014/main" id="{6DC4EEF3-E802-E24E-92C7-A13F84A2E7A3}"/>
              </a:ext>
            </a:extLst>
          </p:cNvPr>
          <p:cNvSpPr/>
          <p:nvPr userDrawn="1"/>
        </p:nvSpPr>
        <p:spPr>
          <a:xfrm rot="16200000">
            <a:off x="10776100" y="238498"/>
            <a:ext cx="1191260" cy="1026948"/>
          </a:xfrm>
          <a:prstGeom prst="triangle">
            <a:avLst/>
          </a:prstGeom>
          <a:solidFill>
            <a:srgbClr val="1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9">
            <a:extLst>
              <a:ext uri="{FF2B5EF4-FFF2-40B4-BE49-F238E27FC236}">
                <a16:creationId xmlns:a16="http://schemas.microsoft.com/office/drawing/2014/main" id="{C4BB6333-59B1-1946-85E2-CF02327EBB02}"/>
              </a:ext>
            </a:extLst>
          </p:cNvPr>
          <p:cNvSpPr/>
          <p:nvPr userDrawn="1"/>
        </p:nvSpPr>
        <p:spPr>
          <a:xfrm rot="5400000">
            <a:off x="105684" y="460860"/>
            <a:ext cx="626827" cy="540368"/>
          </a:xfrm>
          <a:prstGeom prst="triangle">
            <a:avLst/>
          </a:prstGeom>
          <a:solidFill>
            <a:srgbClr val="E2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9ED1A551-AA7B-3344-8699-F14ED38F4FF6}"/>
              </a:ext>
            </a:extLst>
          </p:cNvPr>
          <p:cNvSpPr/>
          <p:nvPr userDrawn="1"/>
        </p:nvSpPr>
        <p:spPr>
          <a:xfrm>
            <a:off x="-2173" y="2136646"/>
            <a:ext cx="302171" cy="1454510"/>
          </a:xfrm>
          <a:prstGeom prst="rect">
            <a:avLst/>
          </a:prstGeom>
          <a:pattFill prst="wdDnDiag">
            <a:fgClr>
              <a:srgbClr val="25356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D10CB214-2642-6641-896B-E6523C78784B}"/>
              </a:ext>
            </a:extLst>
          </p:cNvPr>
          <p:cNvSpPr/>
          <p:nvPr userDrawn="1"/>
        </p:nvSpPr>
        <p:spPr>
          <a:xfrm rot="5400000">
            <a:off x="6422704" y="5979660"/>
            <a:ext cx="302171" cy="1454510"/>
          </a:xfrm>
          <a:prstGeom prst="rect">
            <a:avLst/>
          </a:prstGeom>
          <a:pattFill prst="wdDnDiag">
            <a:fgClr>
              <a:srgbClr val="25356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A1E62331-D34D-034B-953E-DE6F3F361F2F}"/>
              </a:ext>
            </a:extLst>
          </p:cNvPr>
          <p:cNvSpPr txBox="1"/>
          <p:nvPr userDrawn="1"/>
        </p:nvSpPr>
        <p:spPr>
          <a:xfrm>
            <a:off x="7769942" y="6409911"/>
            <a:ext cx="3583858" cy="276999"/>
          </a:xfrm>
          <a:prstGeom prst="rect">
            <a:avLst/>
          </a:prstGeom>
          <a:noFill/>
        </p:spPr>
        <p:txBody>
          <a:bodyPr wrap="square" rtlCol="0">
            <a:spAutoFit/>
          </a:bodyPr>
          <a:lstStyle/>
          <a:p>
            <a:r>
              <a:rPr lang="fr-FR" sz="1200" b="1" i="0">
                <a:solidFill>
                  <a:srgbClr val="253564"/>
                </a:solidFill>
                <a:latin typeface="Helvetica" pitchFamily="2" charset="0"/>
              </a:rPr>
              <a:t>LIGUE DU GRAND EST DE FOOTBALL</a:t>
            </a:r>
          </a:p>
        </p:txBody>
      </p:sp>
      <p:pic>
        <p:nvPicPr>
          <p:cNvPr id="17" name="Image 16">
            <a:extLst>
              <a:ext uri="{FF2B5EF4-FFF2-40B4-BE49-F238E27FC236}">
                <a16:creationId xmlns:a16="http://schemas.microsoft.com/office/drawing/2014/main" id="{E49DCFD9-FE29-A549-894C-0C051E1F8F89}"/>
              </a:ext>
            </a:extLst>
          </p:cNvPr>
          <p:cNvPicPr>
            <a:picLocks noChangeAspect="1"/>
          </p:cNvPicPr>
          <p:nvPr userDrawn="1"/>
        </p:nvPicPr>
        <p:blipFill>
          <a:blip r:embed="rId3"/>
          <a:stretch>
            <a:fillRect/>
          </a:stretch>
        </p:blipFill>
        <p:spPr>
          <a:xfrm>
            <a:off x="7536374" y="6397324"/>
            <a:ext cx="245578" cy="302172"/>
          </a:xfrm>
          <a:prstGeom prst="rect">
            <a:avLst/>
          </a:prstGeom>
        </p:spPr>
      </p:pic>
    </p:spTree>
    <p:extLst>
      <p:ext uri="{BB962C8B-B14F-4D97-AF65-F5344CB8AC3E}">
        <p14:creationId xmlns:p14="http://schemas.microsoft.com/office/powerpoint/2010/main" val="360571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pic>
        <p:nvPicPr>
          <p:cNvPr id="14" name="Image 13">
            <a:extLst>
              <a:ext uri="{FF2B5EF4-FFF2-40B4-BE49-F238E27FC236}">
                <a16:creationId xmlns:a16="http://schemas.microsoft.com/office/drawing/2014/main" id="{3CC76255-7B79-4642-8F0B-FF769E6F8909}"/>
              </a:ext>
            </a:extLst>
          </p:cNvPr>
          <p:cNvPicPr>
            <a:picLocks noChangeAspect="1"/>
          </p:cNvPicPr>
          <p:nvPr userDrawn="1"/>
        </p:nvPicPr>
        <p:blipFill>
          <a:blip r:embed="rId2">
            <a:duotone>
              <a:prstClr val="black"/>
              <a:schemeClr val="accent5">
                <a:tint val="45000"/>
                <a:satMod val="400000"/>
              </a:schemeClr>
            </a:duotone>
            <a:alphaModFix amt="35000"/>
          </a:blip>
          <a:stretch>
            <a:fillRect/>
          </a:stretch>
        </p:blipFill>
        <p:spPr>
          <a:xfrm>
            <a:off x="-1981203" y="3025722"/>
            <a:ext cx="4800600" cy="5003800"/>
          </a:xfrm>
          <a:prstGeom prst="rect">
            <a:avLst/>
          </a:prstGeom>
        </p:spPr>
      </p:pic>
      <p:sp>
        <p:nvSpPr>
          <p:cNvPr id="3" name="Espace réservé du contenu 2">
            <a:extLst>
              <a:ext uri="{FF2B5EF4-FFF2-40B4-BE49-F238E27FC236}">
                <a16:creationId xmlns:a16="http://schemas.microsoft.com/office/drawing/2014/main" id="{6D15B0FC-F23E-594E-AD31-25111CD17424}"/>
              </a:ext>
            </a:extLst>
          </p:cNvPr>
          <p:cNvSpPr>
            <a:spLocks noGrp="1"/>
          </p:cNvSpPr>
          <p:nvPr>
            <p:ph idx="1"/>
          </p:nvPr>
        </p:nvSpPr>
        <p:spPr>
          <a:xfrm>
            <a:off x="838200" y="417630"/>
            <a:ext cx="10515600" cy="575933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numéro de diapositive 5">
            <a:extLst>
              <a:ext uri="{FF2B5EF4-FFF2-40B4-BE49-F238E27FC236}">
                <a16:creationId xmlns:a16="http://schemas.microsoft.com/office/drawing/2014/main" id="{B0F1D36C-E144-A64A-8794-179D7D80B86C}"/>
              </a:ext>
            </a:extLst>
          </p:cNvPr>
          <p:cNvSpPr>
            <a:spLocks noGrp="1"/>
          </p:cNvSpPr>
          <p:nvPr>
            <p:ph type="sldNum" sz="quarter" idx="12"/>
          </p:nvPr>
        </p:nvSpPr>
        <p:spPr/>
        <p:txBody>
          <a:bodyPr/>
          <a:lstStyle>
            <a:lvl1pPr>
              <a:defRPr b="1" i="0">
                <a:solidFill>
                  <a:srgbClr val="253564"/>
                </a:solidFill>
                <a:latin typeface="Helvetica" pitchFamily="2" charset="0"/>
              </a:defRPr>
            </a:lvl1pPr>
          </a:lstStyle>
          <a:p>
            <a:fld id="{EC739444-E49A-444F-B7D9-9D06240CAE73}" type="slidenum">
              <a:rPr lang="fr-FR" smtClean="0"/>
              <a:pPr/>
              <a:t>‹N°›</a:t>
            </a:fld>
            <a:endParaRPr lang="fr-FR"/>
          </a:p>
        </p:txBody>
      </p:sp>
      <p:sp>
        <p:nvSpPr>
          <p:cNvPr id="8" name="Triangle 7">
            <a:extLst>
              <a:ext uri="{FF2B5EF4-FFF2-40B4-BE49-F238E27FC236}">
                <a16:creationId xmlns:a16="http://schemas.microsoft.com/office/drawing/2014/main" id="{029AE2CF-D627-B04B-B974-DE8937E6C8C2}"/>
              </a:ext>
            </a:extLst>
          </p:cNvPr>
          <p:cNvSpPr/>
          <p:nvPr userDrawn="1"/>
        </p:nvSpPr>
        <p:spPr>
          <a:xfrm rot="16200000">
            <a:off x="10262626" y="238498"/>
            <a:ext cx="1191260" cy="1026948"/>
          </a:xfrm>
          <a:prstGeom prst="triangle">
            <a:avLst/>
          </a:prstGeom>
          <a:pattFill prst="wdUpDiag">
            <a:fgClr>
              <a:srgbClr val="25356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riangle 8">
            <a:extLst>
              <a:ext uri="{FF2B5EF4-FFF2-40B4-BE49-F238E27FC236}">
                <a16:creationId xmlns:a16="http://schemas.microsoft.com/office/drawing/2014/main" id="{6DC4EEF3-E802-E24E-92C7-A13F84A2E7A3}"/>
              </a:ext>
            </a:extLst>
          </p:cNvPr>
          <p:cNvSpPr/>
          <p:nvPr userDrawn="1"/>
        </p:nvSpPr>
        <p:spPr>
          <a:xfrm rot="16200000">
            <a:off x="10776100" y="238498"/>
            <a:ext cx="1191260" cy="1026948"/>
          </a:xfrm>
          <a:prstGeom prst="triangle">
            <a:avLst/>
          </a:prstGeom>
          <a:solidFill>
            <a:srgbClr val="1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riangle 9">
            <a:extLst>
              <a:ext uri="{FF2B5EF4-FFF2-40B4-BE49-F238E27FC236}">
                <a16:creationId xmlns:a16="http://schemas.microsoft.com/office/drawing/2014/main" id="{C4BB6333-59B1-1946-85E2-CF02327EBB02}"/>
              </a:ext>
            </a:extLst>
          </p:cNvPr>
          <p:cNvSpPr/>
          <p:nvPr userDrawn="1"/>
        </p:nvSpPr>
        <p:spPr>
          <a:xfrm rot="5400000">
            <a:off x="105684" y="460860"/>
            <a:ext cx="626827" cy="540368"/>
          </a:xfrm>
          <a:prstGeom prst="triangle">
            <a:avLst/>
          </a:prstGeom>
          <a:solidFill>
            <a:srgbClr val="E2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9ED1A551-AA7B-3344-8699-F14ED38F4FF6}"/>
              </a:ext>
            </a:extLst>
          </p:cNvPr>
          <p:cNvSpPr/>
          <p:nvPr userDrawn="1"/>
        </p:nvSpPr>
        <p:spPr>
          <a:xfrm>
            <a:off x="-2173" y="2136646"/>
            <a:ext cx="302171" cy="1454510"/>
          </a:xfrm>
          <a:prstGeom prst="rect">
            <a:avLst/>
          </a:prstGeom>
          <a:pattFill prst="wdDnDiag">
            <a:fgClr>
              <a:srgbClr val="25356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A1E62331-D34D-034B-953E-DE6F3F361F2F}"/>
              </a:ext>
            </a:extLst>
          </p:cNvPr>
          <p:cNvSpPr txBox="1"/>
          <p:nvPr userDrawn="1"/>
        </p:nvSpPr>
        <p:spPr>
          <a:xfrm>
            <a:off x="7769942" y="6409911"/>
            <a:ext cx="3583858" cy="276999"/>
          </a:xfrm>
          <a:prstGeom prst="rect">
            <a:avLst/>
          </a:prstGeom>
          <a:noFill/>
        </p:spPr>
        <p:txBody>
          <a:bodyPr wrap="square" rtlCol="0">
            <a:spAutoFit/>
          </a:bodyPr>
          <a:lstStyle/>
          <a:p>
            <a:r>
              <a:rPr lang="fr-FR" sz="1200" b="1" i="0">
                <a:solidFill>
                  <a:srgbClr val="253564"/>
                </a:solidFill>
                <a:latin typeface="Helvetica" pitchFamily="2" charset="0"/>
              </a:rPr>
              <a:t>LIGUE DU GRAND EST DE FOOTBALL</a:t>
            </a:r>
          </a:p>
        </p:txBody>
      </p:sp>
      <p:sp>
        <p:nvSpPr>
          <p:cNvPr id="13" name="Rectangle 12">
            <a:extLst>
              <a:ext uri="{FF2B5EF4-FFF2-40B4-BE49-F238E27FC236}">
                <a16:creationId xmlns:a16="http://schemas.microsoft.com/office/drawing/2014/main" id="{DB0A9029-727F-9542-A54A-596A02CBFF64}"/>
              </a:ext>
            </a:extLst>
          </p:cNvPr>
          <p:cNvSpPr/>
          <p:nvPr userDrawn="1"/>
        </p:nvSpPr>
        <p:spPr>
          <a:xfrm rot="5400000">
            <a:off x="6422704" y="5979660"/>
            <a:ext cx="302171" cy="1454510"/>
          </a:xfrm>
          <a:prstGeom prst="rect">
            <a:avLst/>
          </a:prstGeom>
          <a:pattFill prst="wdDnDiag">
            <a:fgClr>
              <a:srgbClr val="25356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 name="Image 14">
            <a:extLst>
              <a:ext uri="{FF2B5EF4-FFF2-40B4-BE49-F238E27FC236}">
                <a16:creationId xmlns:a16="http://schemas.microsoft.com/office/drawing/2014/main" id="{ADEC2068-A9BE-1044-92D5-53452703BC88}"/>
              </a:ext>
            </a:extLst>
          </p:cNvPr>
          <p:cNvPicPr>
            <a:picLocks noChangeAspect="1"/>
          </p:cNvPicPr>
          <p:nvPr userDrawn="1"/>
        </p:nvPicPr>
        <p:blipFill>
          <a:blip r:embed="rId3"/>
          <a:stretch>
            <a:fillRect/>
          </a:stretch>
        </p:blipFill>
        <p:spPr>
          <a:xfrm>
            <a:off x="7536374" y="6397324"/>
            <a:ext cx="245578" cy="302172"/>
          </a:xfrm>
          <a:prstGeom prst="rect">
            <a:avLst/>
          </a:prstGeom>
        </p:spPr>
      </p:pic>
    </p:spTree>
    <p:extLst>
      <p:ext uri="{BB962C8B-B14F-4D97-AF65-F5344CB8AC3E}">
        <p14:creationId xmlns:p14="http://schemas.microsoft.com/office/powerpoint/2010/main" val="268238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CEE13F2-FA02-1743-A77C-7EA3BE2E768B}"/>
              </a:ext>
            </a:extLst>
          </p:cNvPr>
          <p:cNvSpPr/>
          <p:nvPr userDrawn="1"/>
        </p:nvSpPr>
        <p:spPr>
          <a:xfrm>
            <a:off x="-5696" y="-6036"/>
            <a:ext cx="12197695" cy="6864035"/>
          </a:xfrm>
          <a:prstGeom prst="rect">
            <a:avLst/>
          </a:prstGeom>
          <a:solidFill>
            <a:srgbClr val="2535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Triangle 33">
            <a:extLst>
              <a:ext uri="{FF2B5EF4-FFF2-40B4-BE49-F238E27FC236}">
                <a16:creationId xmlns:a16="http://schemas.microsoft.com/office/drawing/2014/main" id="{8E7053DB-91CD-304F-9BA4-C57BCF0685B4}"/>
              </a:ext>
            </a:extLst>
          </p:cNvPr>
          <p:cNvSpPr/>
          <p:nvPr userDrawn="1"/>
        </p:nvSpPr>
        <p:spPr>
          <a:xfrm rot="16200000">
            <a:off x="10300952" y="2476631"/>
            <a:ext cx="1519501" cy="1309914"/>
          </a:xfrm>
          <a:prstGeom prst="triangle">
            <a:avLst/>
          </a:prstGeom>
          <a:pattFill prst="wdDnDiag">
            <a:fgClr>
              <a:srgbClr val="253564"/>
            </a:fgClr>
            <a:bgClr>
              <a:srgbClr val="BE0925"/>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8" name="Image 27">
            <a:extLst>
              <a:ext uri="{FF2B5EF4-FFF2-40B4-BE49-F238E27FC236}">
                <a16:creationId xmlns:a16="http://schemas.microsoft.com/office/drawing/2014/main" id="{668AAEB6-41AF-F642-AF5C-FFBCB3776E5D}"/>
              </a:ext>
            </a:extLst>
          </p:cNvPr>
          <p:cNvPicPr>
            <a:picLocks noChangeAspect="1"/>
          </p:cNvPicPr>
          <p:nvPr userDrawn="1"/>
        </p:nvPicPr>
        <p:blipFill>
          <a:blip r:embed="rId2"/>
          <a:stretch>
            <a:fillRect/>
          </a:stretch>
        </p:blipFill>
        <p:spPr>
          <a:xfrm>
            <a:off x="10049646" y="6250560"/>
            <a:ext cx="432795" cy="432795"/>
          </a:xfrm>
          <a:prstGeom prst="rect">
            <a:avLst/>
          </a:prstGeom>
        </p:spPr>
      </p:pic>
      <p:pic>
        <p:nvPicPr>
          <p:cNvPr id="29" name="Image 28">
            <a:extLst>
              <a:ext uri="{FF2B5EF4-FFF2-40B4-BE49-F238E27FC236}">
                <a16:creationId xmlns:a16="http://schemas.microsoft.com/office/drawing/2014/main" id="{685A666D-61FC-AC4C-B2A4-5C924E1DBD46}"/>
              </a:ext>
            </a:extLst>
          </p:cNvPr>
          <p:cNvPicPr>
            <a:picLocks noChangeAspect="1"/>
          </p:cNvPicPr>
          <p:nvPr userDrawn="1"/>
        </p:nvPicPr>
        <p:blipFill>
          <a:blip r:embed="rId3"/>
          <a:stretch>
            <a:fillRect/>
          </a:stretch>
        </p:blipFill>
        <p:spPr>
          <a:xfrm>
            <a:off x="10550526" y="6250561"/>
            <a:ext cx="432795" cy="432795"/>
          </a:xfrm>
          <a:prstGeom prst="rect">
            <a:avLst/>
          </a:prstGeom>
        </p:spPr>
      </p:pic>
      <p:pic>
        <p:nvPicPr>
          <p:cNvPr id="30" name="Image 29">
            <a:extLst>
              <a:ext uri="{FF2B5EF4-FFF2-40B4-BE49-F238E27FC236}">
                <a16:creationId xmlns:a16="http://schemas.microsoft.com/office/drawing/2014/main" id="{94D8E7D6-1AA8-0948-BA07-73AB85406741}"/>
              </a:ext>
            </a:extLst>
          </p:cNvPr>
          <p:cNvPicPr>
            <a:picLocks noChangeAspect="1"/>
          </p:cNvPicPr>
          <p:nvPr userDrawn="1"/>
        </p:nvPicPr>
        <p:blipFill>
          <a:blip r:embed="rId4"/>
          <a:stretch>
            <a:fillRect/>
          </a:stretch>
        </p:blipFill>
        <p:spPr>
          <a:xfrm>
            <a:off x="11050455" y="6250560"/>
            <a:ext cx="432795" cy="432795"/>
          </a:xfrm>
          <a:prstGeom prst="rect">
            <a:avLst/>
          </a:prstGeom>
        </p:spPr>
      </p:pic>
      <p:sp>
        <p:nvSpPr>
          <p:cNvPr id="35" name="Triangle 34">
            <a:extLst>
              <a:ext uri="{FF2B5EF4-FFF2-40B4-BE49-F238E27FC236}">
                <a16:creationId xmlns:a16="http://schemas.microsoft.com/office/drawing/2014/main" id="{00F717D1-5379-A447-8BF7-59A79D346475}"/>
              </a:ext>
            </a:extLst>
          </p:cNvPr>
          <p:cNvSpPr/>
          <p:nvPr userDrawn="1"/>
        </p:nvSpPr>
        <p:spPr>
          <a:xfrm rot="16200000">
            <a:off x="10834370" y="3151146"/>
            <a:ext cx="1191260" cy="1026948"/>
          </a:xfrm>
          <a:prstGeom prst="triangle">
            <a:avLst/>
          </a:prstGeom>
          <a:solidFill>
            <a:srgbClr val="E200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Triangle 35">
            <a:extLst>
              <a:ext uri="{FF2B5EF4-FFF2-40B4-BE49-F238E27FC236}">
                <a16:creationId xmlns:a16="http://schemas.microsoft.com/office/drawing/2014/main" id="{414CD621-F8EA-DF49-9EE7-A9D432F55266}"/>
              </a:ext>
            </a:extLst>
          </p:cNvPr>
          <p:cNvSpPr/>
          <p:nvPr userDrawn="1"/>
        </p:nvSpPr>
        <p:spPr>
          <a:xfrm rot="5400000">
            <a:off x="848331" y="230002"/>
            <a:ext cx="1191260" cy="1026948"/>
          </a:xfrm>
          <a:prstGeom prst="triangle">
            <a:avLst/>
          </a:prstGeom>
          <a:solidFill>
            <a:srgbClr val="9CD8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Triangle 36">
            <a:extLst>
              <a:ext uri="{FF2B5EF4-FFF2-40B4-BE49-F238E27FC236}">
                <a16:creationId xmlns:a16="http://schemas.microsoft.com/office/drawing/2014/main" id="{21DA6397-672A-614E-934C-EB1DD4569453}"/>
              </a:ext>
            </a:extLst>
          </p:cNvPr>
          <p:cNvSpPr/>
          <p:nvPr userDrawn="1"/>
        </p:nvSpPr>
        <p:spPr>
          <a:xfrm rot="5400000">
            <a:off x="1322469" y="898851"/>
            <a:ext cx="730631" cy="629854"/>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Triangle 37">
            <a:extLst>
              <a:ext uri="{FF2B5EF4-FFF2-40B4-BE49-F238E27FC236}">
                <a16:creationId xmlns:a16="http://schemas.microsoft.com/office/drawing/2014/main" id="{BA0685AD-0371-F346-BBED-9717E30A6B0E}"/>
              </a:ext>
            </a:extLst>
          </p:cNvPr>
          <p:cNvSpPr/>
          <p:nvPr userDrawn="1"/>
        </p:nvSpPr>
        <p:spPr>
          <a:xfrm rot="5400000">
            <a:off x="1466024" y="697207"/>
            <a:ext cx="730631" cy="629854"/>
          </a:xfrm>
          <a:prstGeom prst="triangle">
            <a:avLst/>
          </a:prstGeom>
          <a:solidFill>
            <a:srgbClr val="1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a:extLst>
              <a:ext uri="{FF2B5EF4-FFF2-40B4-BE49-F238E27FC236}">
                <a16:creationId xmlns:a16="http://schemas.microsoft.com/office/drawing/2014/main" id="{666A1222-EF35-F349-BFC8-B818DDA14F65}"/>
              </a:ext>
            </a:extLst>
          </p:cNvPr>
          <p:cNvSpPr/>
          <p:nvPr userDrawn="1"/>
        </p:nvSpPr>
        <p:spPr>
          <a:xfrm>
            <a:off x="-5695" y="-16825"/>
            <a:ext cx="302171" cy="1454510"/>
          </a:xfrm>
          <a:prstGeom prst="rect">
            <a:avLst/>
          </a:prstGeom>
          <a:pattFill prst="wdDnDiag">
            <a:fgClr>
              <a:schemeClr val="bg1"/>
            </a:fgClr>
            <a:bgClr>
              <a:srgbClr val="253564"/>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a:extLst>
              <a:ext uri="{FF2B5EF4-FFF2-40B4-BE49-F238E27FC236}">
                <a16:creationId xmlns:a16="http://schemas.microsoft.com/office/drawing/2014/main" id="{6907CAF2-FB4A-3845-9998-10CB87F1ACF3}"/>
              </a:ext>
            </a:extLst>
          </p:cNvPr>
          <p:cNvSpPr/>
          <p:nvPr userDrawn="1"/>
        </p:nvSpPr>
        <p:spPr>
          <a:xfrm rot="5400000">
            <a:off x="8948687" y="5780181"/>
            <a:ext cx="302171" cy="1454510"/>
          </a:xfrm>
          <a:prstGeom prst="rect">
            <a:avLst/>
          </a:prstGeom>
          <a:pattFill prst="wdDnDiag">
            <a:fgClr>
              <a:schemeClr val="bg1"/>
            </a:fgClr>
            <a:bgClr>
              <a:srgbClr val="253564"/>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Titre 1">
            <a:extLst>
              <a:ext uri="{FF2B5EF4-FFF2-40B4-BE49-F238E27FC236}">
                <a16:creationId xmlns:a16="http://schemas.microsoft.com/office/drawing/2014/main" id="{684F6A67-BE1B-1D45-B246-F2C7D4F04C46}"/>
              </a:ext>
            </a:extLst>
          </p:cNvPr>
          <p:cNvSpPr>
            <a:spLocks noGrp="1"/>
          </p:cNvSpPr>
          <p:nvPr>
            <p:ph type="ctrTitle"/>
          </p:nvPr>
        </p:nvSpPr>
        <p:spPr>
          <a:xfrm>
            <a:off x="1524000" y="1483239"/>
            <a:ext cx="9144000" cy="1866557"/>
          </a:xfrm>
        </p:spPr>
        <p:txBody>
          <a:bodyPr anchor="b"/>
          <a:lstStyle>
            <a:lvl1pPr algn="ctr">
              <a:defRPr sz="6000" b="1" i="0">
                <a:solidFill>
                  <a:schemeClr val="bg1"/>
                </a:solidFill>
                <a:latin typeface="Helvetica" pitchFamily="2" charset="0"/>
              </a:defRPr>
            </a:lvl1pPr>
          </a:lstStyle>
          <a:p>
            <a:r>
              <a:rPr lang="fr-FR"/>
              <a:t>Modifiez le style du titre</a:t>
            </a:r>
          </a:p>
        </p:txBody>
      </p:sp>
      <p:pic>
        <p:nvPicPr>
          <p:cNvPr id="58" name="Image 57">
            <a:extLst>
              <a:ext uri="{FF2B5EF4-FFF2-40B4-BE49-F238E27FC236}">
                <a16:creationId xmlns:a16="http://schemas.microsoft.com/office/drawing/2014/main" id="{62F3A25C-A01D-1844-9B32-7D1B24CE9A2F}"/>
              </a:ext>
            </a:extLst>
          </p:cNvPr>
          <p:cNvPicPr>
            <a:picLocks noChangeAspect="1"/>
          </p:cNvPicPr>
          <p:nvPr userDrawn="1"/>
        </p:nvPicPr>
        <p:blipFill>
          <a:blip r:embed="rId5"/>
          <a:stretch>
            <a:fillRect/>
          </a:stretch>
        </p:blipFill>
        <p:spPr>
          <a:xfrm>
            <a:off x="3732182" y="4608329"/>
            <a:ext cx="1416263" cy="1742645"/>
          </a:xfrm>
          <a:prstGeom prst="rect">
            <a:avLst/>
          </a:prstGeom>
        </p:spPr>
      </p:pic>
      <p:sp>
        <p:nvSpPr>
          <p:cNvPr id="59" name="ZoneTexte 58">
            <a:extLst>
              <a:ext uri="{FF2B5EF4-FFF2-40B4-BE49-F238E27FC236}">
                <a16:creationId xmlns:a16="http://schemas.microsoft.com/office/drawing/2014/main" id="{C3035FEE-D3F1-324A-9339-81D23CB1A73E}"/>
              </a:ext>
            </a:extLst>
          </p:cNvPr>
          <p:cNvSpPr txBox="1"/>
          <p:nvPr userDrawn="1"/>
        </p:nvSpPr>
        <p:spPr>
          <a:xfrm>
            <a:off x="5664214" y="4856403"/>
            <a:ext cx="4417016" cy="1246495"/>
          </a:xfrm>
          <a:prstGeom prst="rect">
            <a:avLst/>
          </a:prstGeom>
          <a:noFill/>
        </p:spPr>
        <p:txBody>
          <a:bodyPr wrap="square" rtlCol="0">
            <a:spAutoFit/>
          </a:bodyPr>
          <a:lstStyle/>
          <a:p>
            <a:r>
              <a:rPr lang="fr-FR" sz="2400" b="1" i="0">
                <a:solidFill>
                  <a:schemeClr val="bg1"/>
                </a:solidFill>
                <a:latin typeface="Helvetica" pitchFamily="2" charset="0"/>
              </a:rPr>
              <a:t>LIGUE DU GRAND EST </a:t>
            </a:r>
          </a:p>
          <a:p>
            <a:r>
              <a:rPr lang="fr-FR" sz="2400" b="1" i="0">
                <a:solidFill>
                  <a:schemeClr val="bg1"/>
                </a:solidFill>
                <a:latin typeface="Helvetica" pitchFamily="2" charset="0"/>
              </a:rPr>
              <a:t>DE FOOTBALL</a:t>
            </a:r>
          </a:p>
          <a:p>
            <a:endParaRPr lang="fr-FR" sz="900" b="1" i="0">
              <a:solidFill>
                <a:schemeClr val="bg1"/>
              </a:solidFill>
              <a:latin typeface="Helvetica" pitchFamily="2" charset="0"/>
            </a:endParaRPr>
          </a:p>
          <a:p>
            <a:r>
              <a:rPr lang="fr-FR" sz="1800" b="0" i="0">
                <a:solidFill>
                  <a:schemeClr val="bg1"/>
                </a:solidFill>
                <a:latin typeface="Helvetica" pitchFamily="2" charset="0"/>
              </a:rPr>
              <a:t>Au service du football</a:t>
            </a:r>
          </a:p>
        </p:txBody>
      </p:sp>
      <p:cxnSp>
        <p:nvCxnSpPr>
          <p:cNvPr id="60" name="Connecteur droit 59">
            <a:extLst>
              <a:ext uri="{FF2B5EF4-FFF2-40B4-BE49-F238E27FC236}">
                <a16:creationId xmlns:a16="http://schemas.microsoft.com/office/drawing/2014/main" id="{F7BB4A22-C919-0D42-814F-AD037364311B}"/>
              </a:ext>
            </a:extLst>
          </p:cNvPr>
          <p:cNvCxnSpPr/>
          <p:nvPr userDrawn="1"/>
        </p:nvCxnSpPr>
        <p:spPr>
          <a:xfrm>
            <a:off x="5449544" y="5004107"/>
            <a:ext cx="0" cy="95248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Image 19">
            <a:extLst>
              <a:ext uri="{FF2B5EF4-FFF2-40B4-BE49-F238E27FC236}">
                <a16:creationId xmlns:a16="http://schemas.microsoft.com/office/drawing/2014/main" id="{DEC9ADF5-2322-4FAA-B5EF-0779AE9FC22F}"/>
              </a:ext>
            </a:extLst>
          </p:cNvPr>
          <p:cNvPicPr>
            <a:picLocks noChangeAspect="1"/>
          </p:cNvPicPr>
          <p:nvPr userDrawn="1"/>
        </p:nvPicPr>
        <p:blipFill>
          <a:blip r:embed="rId6">
            <a:alphaModFix amt="35000"/>
          </a:blip>
          <a:stretch>
            <a:fillRect/>
          </a:stretch>
        </p:blipFill>
        <p:spPr>
          <a:xfrm>
            <a:off x="-1981203" y="3025722"/>
            <a:ext cx="4800600" cy="5003800"/>
          </a:xfrm>
          <a:prstGeom prst="rect">
            <a:avLst/>
          </a:prstGeom>
        </p:spPr>
      </p:pic>
      <p:sp>
        <p:nvSpPr>
          <p:cNvPr id="21" name="Triangle 11">
            <a:extLst>
              <a:ext uri="{FF2B5EF4-FFF2-40B4-BE49-F238E27FC236}">
                <a16:creationId xmlns:a16="http://schemas.microsoft.com/office/drawing/2014/main" id="{C4D231ED-1F44-4D06-B264-5E0C489EFFFE}"/>
              </a:ext>
            </a:extLst>
          </p:cNvPr>
          <p:cNvSpPr/>
          <p:nvPr userDrawn="1"/>
        </p:nvSpPr>
        <p:spPr>
          <a:xfrm rot="5400000">
            <a:off x="1582680" y="6192127"/>
            <a:ext cx="667455" cy="575392"/>
          </a:xfrm>
          <a:prstGeom prst="triangle">
            <a:avLst/>
          </a:prstGeom>
          <a:pattFill prst="wdUpDiag">
            <a:fgClr>
              <a:schemeClr val="bg1"/>
            </a:fgClr>
            <a:bgClr>
              <a:srgbClr val="253564"/>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riangle 13">
            <a:extLst>
              <a:ext uri="{FF2B5EF4-FFF2-40B4-BE49-F238E27FC236}">
                <a16:creationId xmlns:a16="http://schemas.microsoft.com/office/drawing/2014/main" id="{9BF7FD07-8A89-4537-BED1-DF11E78D87A8}"/>
              </a:ext>
            </a:extLst>
          </p:cNvPr>
          <p:cNvSpPr/>
          <p:nvPr userDrawn="1"/>
        </p:nvSpPr>
        <p:spPr>
          <a:xfrm rot="5400000">
            <a:off x="1406842" y="5944633"/>
            <a:ext cx="667455" cy="575392"/>
          </a:xfrm>
          <a:prstGeom prst="triangle">
            <a:avLst/>
          </a:prstGeom>
          <a:solidFill>
            <a:srgbClr val="1072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657578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2C4288D-E1B5-7A4D-A7EB-B6ED3F015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A146518-9EC1-B14B-AD42-102DB3509B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F32B61-2A59-B04D-ACCA-3543492D7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49248-B063-1345-960E-9CE8EB75622D}" type="datetime1">
              <a:rPr lang="fr-FR" smtClean="0"/>
              <a:t>04/07/2023</a:t>
            </a:fld>
            <a:endParaRPr lang="fr-FR"/>
          </a:p>
        </p:txBody>
      </p:sp>
      <p:sp>
        <p:nvSpPr>
          <p:cNvPr id="5" name="Espace réservé du pied de page 4">
            <a:extLst>
              <a:ext uri="{FF2B5EF4-FFF2-40B4-BE49-F238E27FC236}">
                <a16:creationId xmlns:a16="http://schemas.microsoft.com/office/drawing/2014/main" id="{96E3C884-007B-B641-85C2-0408838BEDC3}"/>
              </a:ext>
            </a:extLst>
          </p:cNvPr>
          <p:cNvSpPr>
            <a:spLocks noGrp="1"/>
          </p:cNvSpPr>
          <p:nvPr>
            <p:ph type="ftr" sz="quarter" idx="3"/>
          </p:nvPr>
        </p:nvSpPr>
        <p:spPr>
          <a:xfrm>
            <a:off x="6398342" y="6356350"/>
            <a:ext cx="4114800" cy="365125"/>
          </a:xfrm>
          <a:prstGeom prst="rect">
            <a:avLst/>
          </a:prstGeom>
        </p:spPr>
        <p:txBody>
          <a:bodyPr vert="horz" lIns="91440" tIns="45720" rIns="91440" bIns="45720" rtlCol="0" anchor="ctr"/>
          <a:lstStyle>
            <a:lvl1pPr algn="r">
              <a:defRPr sz="1200" b="1" i="0">
                <a:solidFill>
                  <a:srgbClr val="253564"/>
                </a:solidFill>
                <a:latin typeface="Helvetica" pitchFamily="2" charset="0"/>
              </a:defRPr>
            </a:lvl1pPr>
          </a:lstStyle>
          <a:p>
            <a:r>
              <a:rPr lang="fr-FR"/>
              <a:t>LIGUE DU GRAND EST DE FOOTBALL</a:t>
            </a:r>
          </a:p>
        </p:txBody>
      </p:sp>
      <p:sp>
        <p:nvSpPr>
          <p:cNvPr id="6" name="Espace réservé du numéro de diapositive 5">
            <a:extLst>
              <a:ext uri="{FF2B5EF4-FFF2-40B4-BE49-F238E27FC236}">
                <a16:creationId xmlns:a16="http://schemas.microsoft.com/office/drawing/2014/main" id="{A14DCFF4-C00D-7F48-ABBE-2A53AE5C7E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39444-E49A-444F-B7D9-9D06240CAE73}" type="slidenum">
              <a:rPr lang="fr-FR" smtClean="0"/>
              <a:t>‹N°›</a:t>
            </a:fld>
            <a:endParaRPr lang="fr-FR"/>
          </a:p>
        </p:txBody>
      </p:sp>
    </p:spTree>
    <p:extLst>
      <p:ext uri="{BB962C8B-B14F-4D97-AF65-F5344CB8AC3E}">
        <p14:creationId xmlns:p14="http://schemas.microsoft.com/office/powerpoint/2010/main" val="2077827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12.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18.svg"/><Relationship Id="rId3" Type="http://schemas.openxmlformats.org/officeDocument/2006/relationships/image" Target="../media/image7.png"/><Relationship Id="rId7" Type="http://schemas.openxmlformats.org/officeDocument/2006/relationships/slide" Target="slide6.xml"/><Relationship Id="rId12" Type="http://schemas.openxmlformats.org/officeDocument/2006/relationships/image" Target="../media/image13.png"/><Relationship Id="rId17" Type="http://schemas.openxmlformats.org/officeDocument/2006/relationships/image" Target="../media/image17.png"/><Relationship Id="rId2" Type="http://schemas.openxmlformats.org/officeDocument/2006/relationships/slide" Target="slide3.xml"/><Relationship Id="rId16"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image" Target="../media/image12.svg"/><Relationship Id="rId5" Type="http://schemas.openxmlformats.org/officeDocument/2006/relationships/image" Target="../media/image8.png"/><Relationship Id="rId15" Type="http://schemas.openxmlformats.org/officeDocument/2006/relationships/image" Target="../media/image16.svg"/><Relationship Id="rId10" Type="http://schemas.openxmlformats.org/officeDocument/2006/relationships/image" Target="../media/image11.png"/><Relationship Id="rId4" Type="http://schemas.openxmlformats.org/officeDocument/2006/relationships/slide" Target="slide4.xml"/><Relationship Id="rId9" Type="http://schemas.openxmlformats.org/officeDocument/2006/relationships/image" Target="../media/image10.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8" Type="http://schemas.openxmlformats.org/officeDocument/2006/relationships/hyperlink" Target="https://forms.gle/bAPUzG2vtdGwEFMY7" TargetMode="External"/><Relationship Id="rId3" Type="http://schemas.openxmlformats.org/officeDocument/2006/relationships/image" Target="../media/image19.png"/><Relationship Id="rId7" Type="http://schemas.openxmlformats.org/officeDocument/2006/relationships/hyperlink" Target="https://forms.gle/suSkJTWbiKAYJrAX8" TargetMode="Externa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forms.gle/si8gCrJQru4yvQiaA" TargetMode="External"/><Relationship Id="rId11" Type="http://schemas.openxmlformats.org/officeDocument/2006/relationships/hyperlink" Target="https://forms.gle/oTS56AP84Y5115uh8" TargetMode="External"/><Relationship Id="rId5" Type="http://schemas.openxmlformats.org/officeDocument/2006/relationships/hyperlink" Target="https://forms.gle/V5cTRD2FfJ6FaYUF6" TargetMode="External"/><Relationship Id="rId10" Type="http://schemas.openxmlformats.org/officeDocument/2006/relationships/hyperlink" Target="https://forms.gle/Zhbd5cDrh1XBQ7pV7" TargetMode="External"/><Relationship Id="rId4" Type="http://schemas.openxmlformats.org/officeDocument/2006/relationships/image" Target="../media/image20.svg"/><Relationship Id="rId9" Type="http://schemas.openxmlformats.org/officeDocument/2006/relationships/hyperlink" Target="https://forms.gle/zeqe4VxmfCuQ6ayG8"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forms.gle/UMhj5sgY4LREiTfy9" TargetMode="External"/><Relationship Id="rId5" Type="http://schemas.openxmlformats.org/officeDocument/2006/relationships/hyperlink" Target="https://forms.gle/zQTLmzp4MdzYtg2WA" TargetMode="External"/><Relationship Id="rId4" Type="http://schemas.openxmlformats.org/officeDocument/2006/relationships/image" Target="../media/image20.svg"/></Relationships>
</file>

<file path=ppt/slides/_rels/slide5.xml.rels><?xml version="1.0" encoding="UTF-8" standalone="yes"?>
<Relationships xmlns="http://schemas.openxmlformats.org/package/2006/relationships"><Relationship Id="rId8" Type="http://schemas.openxmlformats.org/officeDocument/2006/relationships/hyperlink" Target="https://forms.gle/9adSqJWuKZR46vB27" TargetMode="External"/><Relationship Id="rId3" Type="http://schemas.openxmlformats.org/officeDocument/2006/relationships/image" Target="../media/image19.png"/><Relationship Id="rId7" Type="http://schemas.openxmlformats.org/officeDocument/2006/relationships/hyperlink" Target="https://forms.gle/wsi5k2MfK29s5wUi8" TargetMode="Externa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forms.gle/DDsTz9VxUsdLm1qN6" TargetMode="External"/><Relationship Id="rId5" Type="http://schemas.openxmlformats.org/officeDocument/2006/relationships/hyperlink" Target="https://forms.gle/j1FQxFqkwJEdiVK86" TargetMode="External"/><Relationship Id="rId4" Type="http://schemas.openxmlformats.org/officeDocument/2006/relationships/image" Target="../media/image20.svg"/><Relationship Id="rId9" Type="http://schemas.openxmlformats.org/officeDocument/2006/relationships/hyperlink" Target="https://forms.gle/sQoEoS7KccQ6176d6"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forms.gle/4FFS7iTi6iYC2sXT8" TargetMode="External"/><Relationship Id="rId3" Type="http://schemas.openxmlformats.org/officeDocument/2006/relationships/image" Target="../media/image19.png"/><Relationship Id="rId7" Type="http://schemas.openxmlformats.org/officeDocument/2006/relationships/hyperlink" Target="https://forms.gle/2awUCNMZZ3oAHwvh8" TargetMode="Externa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forms.gle/6uff23pEF9LiuLPA8" TargetMode="External"/><Relationship Id="rId5" Type="http://schemas.openxmlformats.org/officeDocument/2006/relationships/hyperlink" Target="https://forms.gle/ospwd3ZqfbhFWStS8" TargetMode="External"/><Relationship Id="rId4" Type="http://schemas.openxmlformats.org/officeDocument/2006/relationships/image" Target="../media/image20.svg"/></Relationships>
</file>

<file path=ppt/slides/_rels/slide7.xml.rels><?xml version="1.0" encoding="UTF-8" standalone="yes"?>
<Relationships xmlns="http://schemas.openxmlformats.org/package/2006/relationships"><Relationship Id="rId8" Type="http://schemas.openxmlformats.org/officeDocument/2006/relationships/hyperlink" Target="https://forms.gle/HodsvTxfnn9gL3X48" TargetMode="External"/><Relationship Id="rId3" Type="http://schemas.openxmlformats.org/officeDocument/2006/relationships/image" Target="../media/image19.png"/><Relationship Id="rId7" Type="http://schemas.openxmlformats.org/officeDocument/2006/relationships/hyperlink" Target="https://forms.gle/Mq8PwYQM4yG8comm9" TargetMode="Externa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hyperlink" Target="https://forms.gle/L6uHwNVGfH5JMHyx9n" TargetMode="External"/><Relationship Id="rId5" Type="http://schemas.openxmlformats.org/officeDocument/2006/relationships/hyperlink" Target="https://forms.gle/pLf9iCDYUxmfLkgz7" TargetMode="External"/><Relationship Id="rId4" Type="http://schemas.openxmlformats.org/officeDocument/2006/relationships/image" Target="../media/image20.sv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hyperlink" Target="https://forms.gle/ptx3nj9b729nj79P6" TargetMode="External"/><Relationship Id="rId4"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image" Target="../media/image2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310C297-D2AA-964E-A362-1F51A4A004A1}"/>
              </a:ext>
            </a:extLst>
          </p:cNvPr>
          <p:cNvSpPr>
            <a:spLocks noGrp="1"/>
          </p:cNvSpPr>
          <p:nvPr>
            <p:ph type="ctrTitle"/>
          </p:nvPr>
        </p:nvSpPr>
        <p:spPr>
          <a:xfrm>
            <a:off x="1524000" y="2273481"/>
            <a:ext cx="9144000" cy="1866557"/>
          </a:xfrm>
        </p:spPr>
        <p:txBody>
          <a:bodyPr>
            <a:noAutofit/>
          </a:bodyPr>
          <a:lstStyle/>
          <a:p>
            <a:r>
              <a:rPr lang="fr-FR" sz="4400" dirty="0">
                <a:cs typeface="Helvetica"/>
              </a:rPr>
              <a:t>Guide des formations </a:t>
            </a:r>
            <a:br>
              <a:rPr lang="fr-FR" sz="4400" dirty="0">
                <a:cs typeface="Helvetica"/>
              </a:rPr>
            </a:br>
            <a:r>
              <a:rPr lang="fr-FR" sz="4400" dirty="0">
                <a:cs typeface="Helvetica"/>
              </a:rPr>
              <a:t>civiques et citoyennes</a:t>
            </a:r>
          </a:p>
        </p:txBody>
      </p:sp>
      <p:sp>
        <p:nvSpPr>
          <p:cNvPr id="3" name="Sous-titre 2">
            <a:extLst>
              <a:ext uri="{FF2B5EF4-FFF2-40B4-BE49-F238E27FC236}">
                <a16:creationId xmlns:a16="http://schemas.microsoft.com/office/drawing/2014/main" id="{7281A190-E891-624F-B47D-2793213C4298}"/>
              </a:ext>
            </a:extLst>
          </p:cNvPr>
          <p:cNvSpPr>
            <a:spLocks noGrp="1"/>
          </p:cNvSpPr>
          <p:nvPr>
            <p:ph type="subTitle" idx="1"/>
          </p:nvPr>
        </p:nvSpPr>
        <p:spPr/>
        <p:txBody>
          <a:bodyPr>
            <a:normAutofit/>
          </a:bodyPr>
          <a:lstStyle/>
          <a:p>
            <a:r>
              <a:rPr lang="fr-FR" sz="2800" b="1" i="1" dirty="0"/>
              <a:t>Saison 2023-2024</a:t>
            </a:r>
          </a:p>
        </p:txBody>
      </p:sp>
    </p:spTree>
    <p:extLst>
      <p:ext uri="{BB962C8B-B14F-4D97-AF65-F5344CB8AC3E}">
        <p14:creationId xmlns:p14="http://schemas.microsoft.com/office/powerpoint/2010/main" val="2389682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normAutofit/>
          </a:bodyPr>
          <a:lstStyle/>
          <a:p>
            <a:r>
              <a:rPr lang="fr-FR" sz="2800" dirty="0"/>
              <a:t>7. Informations sur les contenus de formation (2)</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10</a:t>
            </a:fld>
            <a:endParaRPr lang="fr-F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Suite des contenus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810163"/>
            <a:ext cx="10377724" cy="338554"/>
          </a:xfrm>
          <a:prstGeom prst="rect">
            <a:avLst/>
          </a:prstGeom>
          <a:noFill/>
        </p:spPr>
        <p:txBody>
          <a:bodyPr wrap="square" rtlCol="0">
            <a:spAutoFit/>
          </a:bodyPr>
          <a:lstStyle/>
          <a:p>
            <a:r>
              <a:rPr lang="fr-FR" sz="1600" b="1" dirty="0">
                <a:solidFill>
                  <a:srgbClr val="253564"/>
                </a:solidFill>
              </a:rPr>
              <a:t>« Gestion des conflits: se  connaître et savoir (ré)agir en situation de conflit » </a:t>
            </a: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6" y="2185873"/>
            <a:ext cx="10515600" cy="3501215"/>
          </a:xfrm>
          <a:prstGeom prst="rect">
            <a:avLst/>
          </a:prstGeom>
          <a:noFill/>
        </p:spPr>
        <p:txBody>
          <a:bodyPr wrap="square">
            <a:spAutoFit/>
          </a:bodyPr>
          <a:lstStyle/>
          <a:p>
            <a:r>
              <a:rPr lang="fr-FR" sz="1600" dirty="0"/>
              <a:t>La gestion des conflits est devenue un atout indispensable de communication pour le bien vivre ensemble. Ce thème participe à la Fraternité au sein des Valeurs de la République. </a:t>
            </a:r>
          </a:p>
          <a:p>
            <a:pPr>
              <a:lnSpc>
                <a:spcPct val="150000"/>
              </a:lnSpc>
            </a:pPr>
            <a:r>
              <a:rPr lang="fr-FR" sz="1600" dirty="0"/>
              <a:t>Les objectifs de la formation :</a:t>
            </a:r>
          </a:p>
          <a:p>
            <a:pPr marL="285750" indent="-285750">
              <a:lnSpc>
                <a:spcPct val="150000"/>
              </a:lnSpc>
              <a:buFont typeface="Arial" panose="020B0604020202020204" pitchFamily="34" charset="0"/>
              <a:buChar char="•"/>
            </a:pPr>
            <a:r>
              <a:rPr lang="fr-FR" sz="1600" dirty="0"/>
              <a:t>Comprendre ses interactions avec les autres</a:t>
            </a:r>
          </a:p>
          <a:p>
            <a:pPr marL="285750" indent="-285750">
              <a:lnSpc>
                <a:spcPct val="150000"/>
              </a:lnSpc>
              <a:buFont typeface="Arial" panose="020B0604020202020204" pitchFamily="34" charset="0"/>
              <a:buChar char="•"/>
            </a:pPr>
            <a:r>
              <a:rPr lang="fr-FR" sz="1600" dirty="0"/>
              <a:t>Savoir détecter les indices annonceurs de conflits</a:t>
            </a:r>
          </a:p>
          <a:p>
            <a:pPr marL="285750" indent="-285750">
              <a:lnSpc>
                <a:spcPct val="150000"/>
              </a:lnSpc>
              <a:buFont typeface="Arial" panose="020B0604020202020204" pitchFamily="34" charset="0"/>
              <a:buChar char="•"/>
            </a:pPr>
            <a:r>
              <a:rPr lang="fr-FR" sz="1600" dirty="0"/>
              <a:t>Accueillir les revendications et les désamorcer</a:t>
            </a:r>
          </a:p>
          <a:p>
            <a:pPr marL="285750" indent="-285750">
              <a:lnSpc>
                <a:spcPct val="150000"/>
              </a:lnSpc>
              <a:buFont typeface="Arial" panose="020B0604020202020204" pitchFamily="34" charset="0"/>
              <a:buChar char="•"/>
            </a:pPr>
            <a:r>
              <a:rPr lang="fr-FR" sz="1600" dirty="0"/>
              <a:t>Savoir communiquer avec souplesse pour faire passer ses messages (utiliser les clés de la communication bienveillante)</a:t>
            </a:r>
          </a:p>
          <a:p>
            <a:pPr marL="285750" indent="-285750">
              <a:lnSpc>
                <a:spcPct val="150000"/>
              </a:lnSpc>
              <a:buFont typeface="Arial" panose="020B0604020202020204" pitchFamily="34" charset="0"/>
              <a:buChar char="•"/>
            </a:pPr>
            <a:r>
              <a:rPr lang="fr-FR" sz="1600" dirty="0"/>
              <a:t>Savoir pratiquer l'écoute active de ses interlocuteurs</a:t>
            </a:r>
          </a:p>
          <a:p>
            <a:pPr marL="285750" indent="-285750">
              <a:lnSpc>
                <a:spcPct val="150000"/>
              </a:lnSpc>
              <a:buFont typeface="Arial" panose="020B0604020202020204" pitchFamily="34" charset="0"/>
              <a:buChar char="•"/>
            </a:pPr>
            <a:r>
              <a:rPr lang="fr-FR" sz="1600" dirty="0"/>
              <a:t>Sortir du conflit par la médiation</a:t>
            </a:r>
          </a:p>
          <a:p>
            <a:pPr marL="285750" indent="-285750">
              <a:lnSpc>
                <a:spcPct val="150000"/>
              </a:lnSpc>
              <a:buFont typeface="Arial" panose="020B0604020202020204" pitchFamily="34" charset="0"/>
              <a:buChar char="•"/>
            </a:pPr>
            <a:r>
              <a:rPr lang="fr-FR" sz="1600" dirty="0"/>
              <a:t>Savoir mettre en place une sortie du conflit "honorable" pour toutes les parties</a:t>
            </a:r>
          </a:p>
        </p:txBody>
      </p:sp>
    </p:spTree>
    <p:extLst>
      <p:ext uri="{BB962C8B-B14F-4D97-AF65-F5344CB8AC3E}">
        <p14:creationId xmlns:p14="http://schemas.microsoft.com/office/powerpoint/2010/main" val="1735283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normAutofit/>
          </a:bodyPr>
          <a:lstStyle/>
          <a:p>
            <a:r>
              <a:rPr lang="fr-FR" sz="2800" dirty="0"/>
              <a:t>7. Informations sur les contenus de formation (3)</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11</a:t>
            </a:fld>
            <a:endParaRPr lang="fr-F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Suite des contenus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810163"/>
            <a:ext cx="10377724" cy="338554"/>
          </a:xfrm>
          <a:prstGeom prst="rect">
            <a:avLst/>
          </a:prstGeom>
          <a:noFill/>
        </p:spPr>
        <p:txBody>
          <a:bodyPr wrap="square" rtlCol="0">
            <a:spAutoFit/>
          </a:bodyPr>
          <a:lstStyle/>
          <a:p>
            <a:r>
              <a:rPr lang="fr-FR" sz="1600" b="1" dirty="0">
                <a:solidFill>
                  <a:srgbClr val="253564"/>
                </a:solidFill>
              </a:rPr>
              <a:t>« Sport et santé: quand addictions et déséquilibres s'en mêlent » </a:t>
            </a: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6" y="2185873"/>
            <a:ext cx="10515600" cy="3008772"/>
          </a:xfrm>
          <a:prstGeom prst="rect">
            <a:avLst/>
          </a:prstGeom>
          <a:noFill/>
        </p:spPr>
        <p:txBody>
          <a:bodyPr wrap="square">
            <a:spAutoFit/>
          </a:bodyPr>
          <a:lstStyle/>
          <a:p>
            <a:r>
              <a:rPr lang="fr-FR" sz="1600" dirty="0"/>
              <a:t>La santé est au cœur des débats actuels : soucis actuels : soucis d’alimentation face à l’obésité, hygiène de vie et pratique sportive, sport sur ordonnance,… Comment et sur quoi s’interroger pour prendre en compte sa santé dans une vision globale de vie ?</a:t>
            </a:r>
          </a:p>
          <a:p>
            <a:pPr>
              <a:lnSpc>
                <a:spcPct val="150000"/>
              </a:lnSpc>
            </a:pPr>
            <a:r>
              <a:rPr lang="fr-FR" sz="1600" dirty="0"/>
              <a:t>Les objectifs de la formation :</a:t>
            </a:r>
          </a:p>
          <a:p>
            <a:pPr marL="285750" indent="-285750">
              <a:lnSpc>
                <a:spcPct val="150000"/>
              </a:lnSpc>
              <a:buFont typeface="Arial" panose="020B0604020202020204" pitchFamily="34" charset="0"/>
              <a:buChar char="•"/>
            </a:pPr>
            <a:r>
              <a:rPr lang="fr-FR" sz="1600" dirty="0"/>
              <a:t>Connaitre ses besoins, apprendre à écouter son corps</a:t>
            </a:r>
          </a:p>
          <a:p>
            <a:pPr marL="285750" indent="-285750">
              <a:lnSpc>
                <a:spcPct val="150000"/>
              </a:lnSpc>
              <a:buFont typeface="Arial" panose="020B0604020202020204" pitchFamily="34" charset="0"/>
              <a:buChar char="•"/>
            </a:pPr>
            <a:r>
              <a:rPr lang="fr-FR" sz="1600" dirty="0"/>
              <a:t>Adopter des pratiques saines et équilibrées, être conscient des risques</a:t>
            </a:r>
          </a:p>
          <a:p>
            <a:pPr marL="285750" indent="-285750">
              <a:lnSpc>
                <a:spcPct val="150000"/>
              </a:lnSpc>
              <a:buFont typeface="Arial" panose="020B0604020202020204" pitchFamily="34" charset="0"/>
              <a:buChar char="•"/>
            </a:pPr>
            <a:r>
              <a:rPr lang="fr-FR" sz="1600" dirty="0"/>
              <a:t>Découvrir les pratiques sportives associées à une conduite respectueuse</a:t>
            </a:r>
          </a:p>
          <a:p>
            <a:pPr marL="285750" indent="-285750">
              <a:lnSpc>
                <a:spcPct val="150000"/>
              </a:lnSpc>
              <a:buFont typeface="Arial" panose="020B0604020202020204" pitchFamily="34" charset="0"/>
              <a:buChar char="•"/>
            </a:pPr>
            <a:r>
              <a:rPr lang="fr-FR" sz="1600" dirty="0"/>
              <a:t>de son corps et de ses besoins</a:t>
            </a:r>
          </a:p>
          <a:p>
            <a:pPr marL="285750" indent="-285750">
              <a:lnSpc>
                <a:spcPct val="150000"/>
              </a:lnSpc>
              <a:buFont typeface="Arial" panose="020B0604020202020204" pitchFamily="34" charset="0"/>
              <a:buChar char="•"/>
            </a:pPr>
            <a:r>
              <a:rPr lang="fr-FR" sz="1600" dirty="0"/>
              <a:t>Découvrir des pratiques de santé diversifiées et intégrées</a:t>
            </a:r>
          </a:p>
        </p:txBody>
      </p:sp>
    </p:spTree>
    <p:extLst>
      <p:ext uri="{BB962C8B-B14F-4D97-AF65-F5344CB8AC3E}">
        <p14:creationId xmlns:p14="http://schemas.microsoft.com/office/powerpoint/2010/main" val="526114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normAutofit/>
          </a:bodyPr>
          <a:lstStyle/>
          <a:p>
            <a:r>
              <a:rPr lang="fr-FR" sz="2800" dirty="0"/>
              <a:t>7. Informations sur les contenus de formation (4)</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12</a:t>
            </a:fld>
            <a:endParaRPr lang="fr-F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284069" y="5647768"/>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Retour au catalogue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810163"/>
            <a:ext cx="10377724" cy="338554"/>
          </a:xfrm>
          <a:prstGeom prst="rect">
            <a:avLst/>
          </a:prstGeom>
          <a:noFill/>
        </p:spPr>
        <p:txBody>
          <a:bodyPr wrap="square" rtlCol="0">
            <a:spAutoFit/>
          </a:bodyPr>
          <a:lstStyle/>
          <a:p>
            <a:r>
              <a:rPr lang="fr-FR" sz="1600" b="1" dirty="0">
                <a:solidFill>
                  <a:srgbClr val="253564"/>
                </a:solidFill>
              </a:rPr>
              <a:t>« Lutte contre la violence: une  grande cause nationale, la vigilance au quotidien » </a:t>
            </a: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6" y="2185873"/>
            <a:ext cx="10676489" cy="2762551"/>
          </a:xfrm>
          <a:prstGeom prst="rect">
            <a:avLst/>
          </a:prstGeom>
          <a:noFill/>
        </p:spPr>
        <p:txBody>
          <a:bodyPr wrap="square">
            <a:spAutoFit/>
          </a:bodyPr>
          <a:lstStyle/>
          <a:p>
            <a:r>
              <a:rPr lang="fr-FR" sz="1600" dirty="0"/>
              <a:t>Dans notre société, il est primordial de prendre conscience des différentes formes de violence qui peuvent affecter les individus. Pour cela, il est essentiel de se familiariser avec les différents types de violence et d’en comprendre les implications.</a:t>
            </a:r>
          </a:p>
          <a:p>
            <a:pPr>
              <a:lnSpc>
                <a:spcPct val="150000"/>
              </a:lnSpc>
            </a:pPr>
            <a:r>
              <a:rPr lang="fr-FR" sz="1600" dirty="0"/>
              <a:t>Les objectifs de la formation :</a:t>
            </a:r>
          </a:p>
          <a:p>
            <a:pPr marL="285750" indent="-285750">
              <a:lnSpc>
                <a:spcPct val="150000"/>
              </a:lnSpc>
              <a:buFont typeface="Arial" panose="020B0604020202020204" pitchFamily="34" charset="0"/>
              <a:buChar char="•"/>
            </a:pPr>
            <a:r>
              <a:rPr lang="fr-FR" sz="1600" dirty="0"/>
              <a:t>Connaître les différentes formes de violence</a:t>
            </a:r>
          </a:p>
          <a:p>
            <a:pPr marL="285750" indent="-285750">
              <a:lnSpc>
                <a:spcPct val="150000"/>
              </a:lnSpc>
              <a:buFont typeface="Arial" panose="020B0604020202020204" pitchFamily="34" charset="0"/>
              <a:buChar char="•"/>
            </a:pPr>
            <a:r>
              <a:rPr lang="fr-FR" sz="1600" dirty="0"/>
              <a:t>Détecter les indices annonceurs de violences (subies et/ou administrées)</a:t>
            </a:r>
          </a:p>
          <a:p>
            <a:pPr marL="285750" indent="-285750">
              <a:lnSpc>
                <a:spcPct val="150000"/>
              </a:lnSpc>
              <a:buFont typeface="Arial" panose="020B0604020202020204" pitchFamily="34" charset="0"/>
              <a:buChar char="•"/>
            </a:pPr>
            <a:r>
              <a:rPr lang="fr-FR" sz="1600" dirty="0"/>
              <a:t>Savoir quels moyens utiliser, comment alerter lorsqu’on est face à une victime ou un auteur de violence(s)</a:t>
            </a:r>
          </a:p>
          <a:p>
            <a:pPr marL="285750" indent="-285750">
              <a:lnSpc>
                <a:spcPct val="150000"/>
              </a:lnSpc>
              <a:buFont typeface="Arial" panose="020B0604020202020204" pitchFamily="34" charset="0"/>
              <a:buChar char="•"/>
            </a:pPr>
            <a:r>
              <a:rPr lang="fr-FR" sz="1600" dirty="0"/>
              <a:t>Savoir quels sont les moyens à portée pour sensibiliser, prévenir les violences</a:t>
            </a:r>
          </a:p>
          <a:p>
            <a:pPr marL="285750" indent="-285750">
              <a:lnSpc>
                <a:spcPct val="150000"/>
              </a:lnSpc>
              <a:buFont typeface="Arial" panose="020B0604020202020204" pitchFamily="34" charset="0"/>
              <a:buChar char="•"/>
            </a:pPr>
            <a:r>
              <a:rPr lang="fr-FR" sz="1600" dirty="0"/>
              <a:t>Savoir comment, à mon niveau, je peux lutter au quotidien contre les différentes formes de violence</a:t>
            </a:r>
          </a:p>
        </p:txBody>
      </p:sp>
    </p:spTree>
    <p:extLst>
      <p:ext uri="{BB962C8B-B14F-4D97-AF65-F5344CB8AC3E}">
        <p14:creationId xmlns:p14="http://schemas.microsoft.com/office/powerpoint/2010/main" val="91913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lstStyle/>
          <a:p>
            <a:r>
              <a:rPr lang="fr-FR" dirty="0"/>
              <a:t>Catalogue de formations</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2</a:t>
            </a:fld>
            <a:endParaRPr lang="fr-FR"/>
          </a:p>
        </p:txBody>
      </p:sp>
      <p:sp>
        <p:nvSpPr>
          <p:cNvPr id="5" name="ZoneTexte 4">
            <a:hlinkClick r:id="rId2" action="ppaction://hlinksldjump"/>
            <a:extLst>
              <a:ext uri="{FF2B5EF4-FFF2-40B4-BE49-F238E27FC236}">
                <a16:creationId xmlns:a16="http://schemas.microsoft.com/office/drawing/2014/main" id="{99E6D074-551D-7A8E-481A-6883CB40C9D1}"/>
              </a:ext>
            </a:extLst>
          </p:cNvPr>
          <p:cNvSpPr txBox="1"/>
          <p:nvPr/>
        </p:nvSpPr>
        <p:spPr>
          <a:xfrm>
            <a:off x="1899549" y="2363012"/>
            <a:ext cx="3706004" cy="584775"/>
          </a:xfrm>
          <a:prstGeom prst="rect">
            <a:avLst/>
          </a:prstGeom>
          <a:noFill/>
        </p:spPr>
        <p:txBody>
          <a:bodyPr wrap="square" rtlCol="0">
            <a:spAutoFit/>
          </a:bodyPr>
          <a:lstStyle/>
          <a:p>
            <a:r>
              <a:rPr lang="fr-FR" sz="1600" dirty="0"/>
              <a:t>Formations sur l’établissement de la LGEF à Strasbourg</a:t>
            </a:r>
            <a:endParaRPr lang="fr-FR" sz="1400" dirty="0"/>
          </a:p>
        </p:txBody>
      </p:sp>
      <p:pic>
        <p:nvPicPr>
          <p:cNvPr id="6" name="Image 5">
            <a:extLst>
              <a:ext uri="{FF2B5EF4-FFF2-40B4-BE49-F238E27FC236}">
                <a16:creationId xmlns:a16="http://schemas.microsoft.com/office/drawing/2014/main" id="{19BAB49E-42FC-62AF-5E78-AD34079C237A}"/>
              </a:ext>
            </a:extLst>
          </p:cNvPr>
          <p:cNvPicPr>
            <a:picLocks noChangeAspect="1"/>
          </p:cNvPicPr>
          <p:nvPr/>
        </p:nvPicPr>
        <p:blipFill>
          <a:blip r:embed="rId3"/>
          <a:stretch>
            <a:fillRect/>
          </a:stretch>
        </p:blipFill>
        <p:spPr>
          <a:xfrm>
            <a:off x="1509371" y="2463358"/>
            <a:ext cx="390178" cy="384081"/>
          </a:xfrm>
          <a:prstGeom prst="rect">
            <a:avLst/>
          </a:prstGeom>
        </p:spPr>
      </p:pic>
      <p:sp>
        <p:nvSpPr>
          <p:cNvPr id="7" name="ZoneTexte 6">
            <a:hlinkClick r:id="rId4" action="ppaction://hlinksldjump"/>
            <a:extLst>
              <a:ext uri="{FF2B5EF4-FFF2-40B4-BE49-F238E27FC236}">
                <a16:creationId xmlns:a16="http://schemas.microsoft.com/office/drawing/2014/main" id="{81324B82-9B95-41EE-C61E-110E3CF00E71}"/>
              </a:ext>
            </a:extLst>
          </p:cNvPr>
          <p:cNvSpPr txBox="1"/>
          <p:nvPr/>
        </p:nvSpPr>
        <p:spPr>
          <a:xfrm>
            <a:off x="1897204" y="4606138"/>
            <a:ext cx="4166351" cy="584775"/>
          </a:xfrm>
          <a:prstGeom prst="rect">
            <a:avLst/>
          </a:prstGeom>
          <a:noFill/>
        </p:spPr>
        <p:txBody>
          <a:bodyPr wrap="square" rtlCol="0">
            <a:spAutoFit/>
          </a:bodyPr>
          <a:lstStyle/>
          <a:p>
            <a:r>
              <a:rPr lang="fr-FR" sz="1600" dirty="0"/>
              <a:t>Formations sur l’établissement de la LGEF à Champigneulles</a:t>
            </a:r>
          </a:p>
        </p:txBody>
      </p:sp>
      <p:pic>
        <p:nvPicPr>
          <p:cNvPr id="22" name="Image 21">
            <a:extLst>
              <a:ext uri="{FF2B5EF4-FFF2-40B4-BE49-F238E27FC236}">
                <a16:creationId xmlns:a16="http://schemas.microsoft.com/office/drawing/2014/main" id="{74C679C8-46FC-07C0-47B1-E58808C240BC}"/>
              </a:ext>
            </a:extLst>
          </p:cNvPr>
          <p:cNvPicPr>
            <a:picLocks noChangeAspect="1"/>
          </p:cNvPicPr>
          <p:nvPr/>
        </p:nvPicPr>
        <p:blipFill>
          <a:blip r:embed="rId5"/>
          <a:stretch>
            <a:fillRect/>
          </a:stretch>
        </p:blipFill>
        <p:spPr>
          <a:xfrm>
            <a:off x="1507027" y="3584923"/>
            <a:ext cx="390178" cy="384081"/>
          </a:xfrm>
          <a:prstGeom prst="rect">
            <a:avLst/>
          </a:prstGeom>
        </p:spPr>
      </p:pic>
      <p:sp>
        <p:nvSpPr>
          <p:cNvPr id="29" name="ZoneTexte 28">
            <a:extLst>
              <a:ext uri="{FF2B5EF4-FFF2-40B4-BE49-F238E27FC236}">
                <a16:creationId xmlns:a16="http://schemas.microsoft.com/office/drawing/2014/main" id="{C8EA7576-5684-2CDE-C47F-59C6C096FFA6}"/>
              </a:ext>
            </a:extLst>
          </p:cNvPr>
          <p:cNvSpPr txBox="1"/>
          <p:nvPr/>
        </p:nvSpPr>
        <p:spPr>
          <a:xfrm>
            <a:off x="2902215" y="1606041"/>
            <a:ext cx="5406676" cy="369332"/>
          </a:xfrm>
          <a:prstGeom prst="rect">
            <a:avLst/>
          </a:prstGeom>
          <a:noFill/>
        </p:spPr>
        <p:txBody>
          <a:bodyPr wrap="square" rtlCol="0">
            <a:spAutoFit/>
          </a:bodyPr>
          <a:lstStyle/>
          <a:p>
            <a:r>
              <a:rPr lang="fr-FR" i="1" dirty="0"/>
              <a:t>Informations et inscriptions en cliquant sur la formation</a:t>
            </a:r>
          </a:p>
        </p:txBody>
      </p:sp>
      <p:sp>
        <p:nvSpPr>
          <p:cNvPr id="3" name="ZoneTexte 2">
            <a:hlinkClick r:id="rId6" action="ppaction://hlinksldjump"/>
            <a:extLst>
              <a:ext uri="{FF2B5EF4-FFF2-40B4-BE49-F238E27FC236}">
                <a16:creationId xmlns:a16="http://schemas.microsoft.com/office/drawing/2014/main" id="{1B2C3EF6-2AE5-4508-B756-A44025DDDA33}"/>
              </a:ext>
            </a:extLst>
          </p:cNvPr>
          <p:cNvSpPr txBox="1"/>
          <p:nvPr/>
        </p:nvSpPr>
        <p:spPr>
          <a:xfrm>
            <a:off x="1897205" y="3484575"/>
            <a:ext cx="4166351" cy="584775"/>
          </a:xfrm>
          <a:prstGeom prst="rect">
            <a:avLst/>
          </a:prstGeom>
          <a:noFill/>
        </p:spPr>
        <p:txBody>
          <a:bodyPr wrap="square" rtlCol="0">
            <a:spAutoFit/>
          </a:bodyPr>
          <a:lstStyle/>
          <a:p>
            <a:r>
              <a:rPr lang="fr-FR" sz="1600" dirty="0"/>
              <a:t>Formations sur l’établissement de la LGEF à Reims</a:t>
            </a:r>
          </a:p>
        </p:txBody>
      </p:sp>
      <p:sp>
        <p:nvSpPr>
          <p:cNvPr id="13" name="ZoneTexte 12">
            <a:hlinkClick r:id="rId7" action="ppaction://hlinksldjump"/>
            <a:extLst>
              <a:ext uri="{FF2B5EF4-FFF2-40B4-BE49-F238E27FC236}">
                <a16:creationId xmlns:a16="http://schemas.microsoft.com/office/drawing/2014/main" id="{383AFC57-3896-085A-5882-A1A8B713BDA0}"/>
              </a:ext>
            </a:extLst>
          </p:cNvPr>
          <p:cNvSpPr txBox="1"/>
          <p:nvPr/>
        </p:nvSpPr>
        <p:spPr>
          <a:xfrm>
            <a:off x="7217459" y="2363012"/>
            <a:ext cx="4166351" cy="584775"/>
          </a:xfrm>
          <a:prstGeom prst="rect">
            <a:avLst/>
          </a:prstGeom>
          <a:noFill/>
        </p:spPr>
        <p:txBody>
          <a:bodyPr wrap="square" rtlCol="0">
            <a:spAutoFit/>
          </a:bodyPr>
          <a:lstStyle/>
          <a:p>
            <a:r>
              <a:rPr lang="fr-FR" sz="1600" dirty="0"/>
              <a:t>Formations sur l’établissement du District des Vosges à Epinal</a:t>
            </a:r>
          </a:p>
        </p:txBody>
      </p:sp>
      <p:pic>
        <p:nvPicPr>
          <p:cNvPr id="15" name="Graphique 14" descr="Badge 4 avec un remplissage uni">
            <a:extLst>
              <a:ext uri="{FF2B5EF4-FFF2-40B4-BE49-F238E27FC236}">
                <a16:creationId xmlns:a16="http://schemas.microsoft.com/office/drawing/2014/main" id="{EEEB541A-4A7C-EBF9-713A-765A3BB43ED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824560" y="2458948"/>
            <a:ext cx="392899" cy="392899"/>
          </a:xfrm>
          <a:prstGeom prst="rect">
            <a:avLst/>
          </a:prstGeom>
        </p:spPr>
      </p:pic>
      <p:pic>
        <p:nvPicPr>
          <p:cNvPr id="17" name="Graphique 16" descr="Badge 3 avec un remplissage uni">
            <a:extLst>
              <a:ext uri="{FF2B5EF4-FFF2-40B4-BE49-F238E27FC236}">
                <a16:creationId xmlns:a16="http://schemas.microsoft.com/office/drawing/2014/main" id="{198F495A-6BE4-05FD-90E3-C00F0996FEC7}"/>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507028" y="4705535"/>
            <a:ext cx="390177" cy="390177"/>
          </a:xfrm>
          <a:prstGeom prst="rect">
            <a:avLst/>
          </a:prstGeom>
        </p:spPr>
      </p:pic>
      <p:sp>
        <p:nvSpPr>
          <p:cNvPr id="8" name="ZoneTexte 7">
            <a:extLst>
              <a:ext uri="{FF2B5EF4-FFF2-40B4-BE49-F238E27FC236}">
                <a16:creationId xmlns:a16="http://schemas.microsoft.com/office/drawing/2014/main" id="{34DD4559-F8D7-C163-B5F3-DFE456D01AC9}"/>
              </a:ext>
            </a:extLst>
          </p:cNvPr>
          <p:cNvSpPr txBox="1"/>
          <p:nvPr/>
        </p:nvSpPr>
        <p:spPr>
          <a:xfrm>
            <a:off x="7217460" y="4729247"/>
            <a:ext cx="4166350" cy="338554"/>
          </a:xfrm>
          <a:prstGeom prst="rect">
            <a:avLst/>
          </a:prstGeom>
          <a:noFill/>
        </p:spPr>
        <p:txBody>
          <a:bodyPr wrap="square" rtlCol="0">
            <a:spAutoFit/>
          </a:bodyPr>
          <a:lstStyle/>
          <a:p>
            <a:r>
              <a:rPr lang="fr-FR" sz="1600" dirty="0"/>
              <a:t>Formations sur le territoire du District Meuse</a:t>
            </a:r>
          </a:p>
        </p:txBody>
      </p:sp>
      <p:sp>
        <p:nvSpPr>
          <p:cNvPr id="9" name="ZoneTexte 8">
            <a:extLst>
              <a:ext uri="{FF2B5EF4-FFF2-40B4-BE49-F238E27FC236}">
                <a16:creationId xmlns:a16="http://schemas.microsoft.com/office/drawing/2014/main" id="{E172ABC5-3FF2-725D-F80B-DB485AC25779}"/>
              </a:ext>
            </a:extLst>
          </p:cNvPr>
          <p:cNvSpPr txBox="1"/>
          <p:nvPr/>
        </p:nvSpPr>
        <p:spPr>
          <a:xfrm>
            <a:off x="7217459" y="3484574"/>
            <a:ext cx="3050339" cy="584775"/>
          </a:xfrm>
          <a:prstGeom prst="rect">
            <a:avLst/>
          </a:prstGeom>
          <a:noFill/>
        </p:spPr>
        <p:txBody>
          <a:bodyPr wrap="square" rtlCol="0">
            <a:spAutoFit/>
          </a:bodyPr>
          <a:lstStyle/>
          <a:p>
            <a:r>
              <a:rPr lang="fr-FR" sz="1600" dirty="0"/>
              <a:t>Formations sur l’établissement du District Haute Marne à Chaumont</a:t>
            </a:r>
          </a:p>
        </p:txBody>
      </p:sp>
      <p:pic>
        <p:nvPicPr>
          <p:cNvPr id="11" name="Graphique 10" descr="Badge 6 avec un remplissage uni">
            <a:extLst>
              <a:ext uri="{FF2B5EF4-FFF2-40B4-BE49-F238E27FC236}">
                <a16:creationId xmlns:a16="http://schemas.microsoft.com/office/drawing/2014/main" id="{7BDD4D18-FDD6-15B2-C531-E881CB41D14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821154" y="4702075"/>
            <a:ext cx="392899" cy="392899"/>
          </a:xfrm>
          <a:prstGeom prst="rect">
            <a:avLst/>
          </a:prstGeom>
        </p:spPr>
      </p:pic>
      <p:pic>
        <p:nvPicPr>
          <p:cNvPr id="14" name="Graphique 13" descr="Badge 5 avec un remplissage uni">
            <a:extLst>
              <a:ext uri="{FF2B5EF4-FFF2-40B4-BE49-F238E27FC236}">
                <a16:creationId xmlns:a16="http://schemas.microsoft.com/office/drawing/2014/main" id="{68B9E664-DB0A-4F27-760C-43F6D134264D}"/>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824560" y="3588507"/>
            <a:ext cx="392899" cy="392899"/>
          </a:xfrm>
          <a:prstGeom prst="rect">
            <a:avLst/>
          </a:prstGeom>
        </p:spPr>
      </p:pic>
      <p:sp>
        <p:nvSpPr>
          <p:cNvPr id="10" name="ZoneTexte 9">
            <a:hlinkClick r:id="rId16" action="ppaction://hlinksldjump"/>
            <a:extLst>
              <a:ext uri="{FF2B5EF4-FFF2-40B4-BE49-F238E27FC236}">
                <a16:creationId xmlns:a16="http://schemas.microsoft.com/office/drawing/2014/main" id="{46BF085B-01A7-4076-2B13-80E5CCED3E16}"/>
              </a:ext>
            </a:extLst>
          </p:cNvPr>
          <p:cNvSpPr txBox="1"/>
          <p:nvPr/>
        </p:nvSpPr>
        <p:spPr>
          <a:xfrm>
            <a:off x="3474782" y="5597313"/>
            <a:ext cx="4261542" cy="369332"/>
          </a:xfrm>
          <a:prstGeom prst="rect">
            <a:avLst/>
          </a:prstGeom>
          <a:noFill/>
        </p:spPr>
        <p:txBody>
          <a:bodyPr wrap="square" rtlCol="0">
            <a:spAutoFit/>
          </a:bodyPr>
          <a:lstStyle/>
          <a:p>
            <a:r>
              <a:rPr lang="fr-FR" dirty="0"/>
              <a:t>Informations sur les contenus de formation</a:t>
            </a:r>
          </a:p>
        </p:txBody>
      </p:sp>
      <p:pic>
        <p:nvPicPr>
          <p:cNvPr id="16" name="Graphique 15" descr="Badge 7 avec un remplissage uni">
            <a:extLst>
              <a:ext uri="{FF2B5EF4-FFF2-40B4-BE49-F238E27FC236}">
                <a16:creationId xmlns:a16="http://schemas.microsoft.com/office/drawing/2014/main" id="{10A30682-28A1-B880-131C-BFC2C9BAEA80}"/>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3081883" y="5585529"/>
            <a:ext cx="392899" cy="392899"/>
          </a:xfrm>
          <a:prstGeom prst="rect">
            <a:avLst/>
          </a:prstGeom>
        </p:spPr>
      </p:pic>
    </p:spTree>
    <p:extLst>
      <p:ext uri="{BB962C8B-B14F-4D97-AF65-F5344CB8AC3E}">
        <p14:creationId xmlns:p14="http://schemas.microsoft.com/office/powerpoint/2010/main" val="371507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normAutofit/>
          </a:bodyPr>
          <a:lstStyle/>
          <a:p>
            <a:r>
              <a:rPr lang="fr-FR" sz="3200" dirty="0"/>
              <a:t>1. Formations sur l’établissement de la LGEF à Strasbourg</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3</a:t>
            </a:fld>
            <a:endParaRPr lang="fr-FR"/>
          </a:p>
        </p:txBody>
      </p:sp>
      <p:sp>
        <p:nvSpPr>
          <p:cNvPr id="6" name="ZoneTexte 5">
            <a:extLst>
              <a:ext uri="{FF2B5EF4-FFF2-40B4-BE49-F238E27FC236}">
                <a16:creationId xmlns:a16="http://schemas.microsoft.com/office/drawing/2014/main" id="{31640D02-BC38-481E-1F8F-9E52B707A8B1}"/>
              </a:ext>
            </a:extLst>
          </p:cNvPr>
          <p:cNvSpPr txBox="1"/>
          <p:nvPr/>
        </p:nvSpPr>
        <p:spPr>
          <a:xfrm>
            <a:off x="857625" y="5748238"/>
            <a:ext cx="8088517" cy="338554"/>
          </a:xfrm>
          <a:prstGeom prst="rect">
            <a:avLst/>
          </a:prstGeom>
          <a:noFill/>
        </p:spPr>
        <p:txBody>
          <a:bodyPr wrap="square" rtlCol="0">
            <a:spAutoFit/>
          </a:bodyPr>
          <a:lstStyle/>
          <a:p>
            <a:r>
              <a:rPr lang="fr-FR" sz="1600" b="1" dirty="0">
                <a:solidFill>
                  <a:srgbClr val="253564"/>
                </a:solidFill>
              </a:rPr>
              <a:t>Prérequis : </a:t>
            </a:r>
            <a:r>
              <a:rPr lang="fr-FR" sz="1600" dirty="0"/>
              <a:t>être volontaire en service civique</a:t>
            </a:r>
          </a:p>
        </p:txBody>
      </p:sp>
      <p:sp>
        <p:nvSpPr>
          <p:cNvPr id="7" name="ZoneTexte 6">
            <a:extLst>
              <a:ext uri="{FF2B5EF4-FFF2-40B4-BE49-F238E27FC236}">
                <a16:creationId xmlns:a16="http://schemas.microsoft.com/office/drawing/2014/main" id="{14AAEED6-06D2-AEE9-3A1B-73F29A8A5892}"/>
              </a:ext>
            </a:extLst>
          </p:cNvPr>
          <p:cNvSpPr txBox="1"/>
          <p:nvPr/>
        </p:nvSpPr>
        <p:spPr>
          <a:xfrm>
            <a:off x="857625" y="5309741"/>
            <a:ext cx="3679479" cy="338554"/>
          </a:xfrm>
          <a:prstGeom prst="rect">
            <a:avLst/>
          </a:prstGeom>
          <a:noFill/>
        </p:spPr>
        <p:txBody>
          <a:bodyPr wrap="square" rtlCol="0">
            <a:spAutoFit/>
          </a:bodyPr>
          <a:lstStyle/>
          <a:p>
            <a:r>
              <a:rPr lang="fr-FR" sz="1600" b="1" dirty="0">
                <a:solidFill>
                  <a:srgbClr val="253564"/>
                </a:solidFill>
              </a:rPr>
              <a:t>Durée de la session : </a:t>
            </a:r>
            <a:r>
              <a:rPr lang="fr-FR" sz="1600" dirty="0"/>
              <a:t>8h</a:t>
            </a: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Retour au catalogue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773949"/>
            <a:ext cx="10377724" cy="338554"/>
          </a:xfrm>
          <a:prstGeom prst="rect">
            <a:avLst/>
          </a:prstGeom>
          <a:noFill/>
        </p:spPr>
        <p:txBody>
          <a:bodyPr wrap="square" rtlCol="0">
            <a:spAutoFit/>
          </a:bodyPr>
          <a:lstStyle/>
          <a:p>
            <a:r>
              <a:rPr lang="fr-FR" sz="1600" b="1" dirty="0">
                <a:solidFill>
                  <a:srgbClr val="253564"/>
                </a:solidFill>
              </a:rPr>
              <a:t>Calendrier des formations :</a:t>
            </a:r>
          </a:p>
        </p:txBody>
      </p:sp>
      <p:sp>
        <p:nvSpPr>
          <p:cNvPr id="14" name="ZoneTexte 13">
            <a:extLst>
              <a:ext uri="{FF2B5EF4-FFF2-40B4-BE49-F238E27FC236}">
                <a16:creationId xmlns:a16="http://schemas.microsoft.com/office/drawing/2014/main" id="{7CBF17F1-0180-7ABD-81EF-9AA73213AA06}"/>
              </a:ext>
            </a:extLst>
          </p:cNvPr>
          <p:cNvSpPr txBox="1"/>
          <p:nvPr/>
        </p:nvSpPr>
        <p:spPr>
          <a:xfrm>
            <a:off x="857626" y="2151411"/>
            <a:ext cx="8720940" cy="338554"/>
          </a:xfrm>
          <a:prstGeom prst="rect">
            <a:avLst/>
          </a:prstGeom>
          <a:noFill/>
        </p:spPr>
        <p:txBody>
          <a:bodyPr wrap="square" rtlCol="0">
            <a:spAutoFit/>
          </a:bodyPr>
          <a:lstStyle/>
          <a:p>
            <a:r>
              <a:rPr lang="fr-FR" sz="1600" dirty="0"/>
              <a:t>« Enfants  et Ados, comment interagir avec eux? » le 10/10/2023 : </a:t>
            </a:r>
            <a:r>
              <a:rPr lang="fr-FR" sz="1600" dirty="0">
                <a:hlinkClick r:id="rId5"/>
              </a:rPr>
              <a:t>Inscription</a:t>
            </a:r>
            <a:r>
              <a:rPr lang="fr-FR" sz="1600" dirty="0"/>
              <a:t> </a:t>
            </a:r>
          </a:p>
        </p:txBody>
      </p:sp>
      <p:sp>
        <p:nvSpPr>
          <p:cNvPr id="15" name="ZoneTexte 14">
            <a:extLst>
              <a:ext uri="{FF2B5EF4-FFF2-40B4-BE49-F238E27FC236}">
                <a16:creationId xmlns:a16="http://schemas.microsoft.com/office/drawing/2014/main" id="{87DDF2FE-761F-0CFB-A8DD-B18E2FA09065}"/>
              </a:ext>
            </a:extLst>
          </p:cNvPr>
          <p:cNvSpPr txBox="1"/>
          <p:nvPr/>
        </p:nvSpPr>
        <p:spPr>
          <a:xfrm>
            <a:off x="857625" y="3495612"/>
            <a:ext cx="9390897" cy="338554"/>
          </a:xfrm>
          <a:prstGeom prst="rect">
            <a:avLst/>
          </a:prstGeom>
          <a:noFill/>
        </p:spPr>
        <p:txBody>
          <a:bodyPr wrap="square" rtlCol="0">
            <a:spAutoFit/>
          </a:bodyPr>
          <a:lstStyle/>
          <a:p>
            <a:r>
              <a:rPr lang="fr-FR" sz="1600" dirty="0"/>
              <a:t>« Lutte contre la violence: une grande cause nationale, la vigilance au quotidien » le 12/12/2023 : </a:t>
            </a:r>
            <a:r>
              <a:rPr lang="fr-FR" sz="1600" dirty="0">
                <a:hlinkClick r:id="rId6"/>
              </a:rPr>
              <a:t>Inscription</a:t>
            </a:r>
            <a:r>
              <a:rPr lang="fr-FR" sz="1600" dirty="0"/>
              <a:t> </a:t>
            </a:r>
          </a:p>
        </p:txBody>
      </p:sp>
      <p:sp>
        <p:nvSpPr>
          <p:cNvPr id="17" name="ZoneTexte 16">
            <a:extLst>
              <a:ext uri="{FF2B5EF4-FFF2-40B4-BE49-F238E27FC236}">
                <a16:creationId xmlns:a16="http://schemas.microsoft.com/office/drawing/2014/main" id="{566E959E-B750-3168-9A00-05CE5BB2F361}"/>
              </a:ext>
            </a:extLst>
          </p:cNvPr>
          <p:cNvSpPr txBox="1"/>
          <p:nvPr/>
        </p:nvSpPr>
        <p:spPr>
          <a:xfrm>
            <a:off x="857626" y="2581234"/>
            <a:ext cx="8720940" cy="338554"/>
          </a:xfrm>
          <a:prstGeom prst="rect">
            <a:avLst/>
          </a:prstGeom>
          <a:noFill/>
        </p:spPr>
        <p:txBody>
          <a:bodyPr wrap="square">
            <a:spAutoFit/>
          </a:bodyPr>
          <a:lstStyle/>
          <a:p>
            <a:r>
              <a:rPr lang="fr-FR" sz="1600" b="0" i="0" dirty="0">
                <a:solidFill>
                  <a:srgbClr val="000000"/>
                </a:solidFill>
                <a:effectLst/>
                <a:latin typeface="YAD7QhG2T6o 0"/>
              </a:rPr>
              <a:t>« Sport et santé: quand addictions et déséquilibres s'en mêlent » le 30/11/2023 : </a:t>
            </a:r>
            <a:r>
              <a:rPr lang="fr-FR" sz="1600" b="0" i="0" dirty="0">
                <a:solidFill>
                  <a:srgbClr val="000000"/>
                </a:solidFill>
                <a:effectLst/>
                <a:latin typeface="YAD7QhG2T6o 0"/>
                <a:hlinkClick r:id="rId7"/>
              </a:rPr>
              <a:t>Inscription</a:t>
            </a:r>
            <a:r>
              <a:rPr lang="fr-FR" sz="1600" b="0" i="0" dirty="0">
                <a:solidFill>
                  <a:srgbClr val="000000"/>
                </a:solidFill>
                <a:effectLst/>
                <a:latin typeface="YAD7QhG2T6o 0"/>
              </a:rPr>
              <a:t> </a:t>
            </a:r>
            <a:endParaRPr lang="fr-FR" sz="1600" dirty="0">
              <a:solidFill>
                <a:srgbClr val="000000"/>
              </a:solidFill>
              <a:effectLst/>
              <a:latin typeface="YAD7QhG2T6o 0"/>
            </a:endParaRP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5" y="3041168"/>
            <a:ext cx="8929171" cy="338554"/>
          </a:xfrm>
          <a:prstGeom prst="rect">
            <a:avLst/>
          </a:prstGeom>
          <a:noFill/>
        </p:spPr>
        <p:txBody>
          <a:bodyPr wrap="square">
            <a:spAutoFit/>
          </a:bodyPr>
          <a:lstStyle/>
          <a:p>
            <a:r>
              <a:rPr lang="fr-FR" sz="1600" dirty="0"/>
              <a:t>« Gestion des conflits: se connaître et savoir (ré)agir en situation de conflit » le 07/11/2023 : </a:t>
            </a:r>
            <a:r>
              <a:rPr lang="fr-FR" sz="1600" dirty="0">
                <a:hlinkClick r:id="rId8"/>
              </a:rPr>
              <a:t>Inscription</a:t>
            </a:r>
            <a:r>
              <a:rPr lang="fr-FR" sz="1600" dirty="0"/>
              <a:t>  </a:t>
            </a:r>
          </a:p>
        </p:txBody>
      </p:sp>
      <p:sp>
        <p:nvSpPr>
          <p:cNvPr id="3" name="ZoneTexte 2">
            <a:extLst>
              <a:ext uri="{FF2B5EF4-FFF2-40B4-BE49-F238E27FC236}">
                <a16:creationId xmlns:a16="http://schemas.microsoft.com/office/drawing/2014/main" id="{7DF4C1DC-F1B9-0A4E-C3A7-EDA48ED46827}"/>
              </a:ext>
            </a:extLst>
          </p:cNvPr>
          <p:cNvSpPr txBox="1"/>
          <p:nvPr/>
        </p:nvSpPr>
        <p:spPr>
          <a:xfrm>
            <a:off x="857625" y="4845643"/>
            <a:ext cx="8929171" cy="338554"/>
          </a:xfrm>
          <a:prstGeom prst="rect">
            <a:avLst/>
          </a:prstGeom>
          <a:noFill/>
        </p:spPr>
        <p:txBody>
          <a:bodyPr wrap="square">
            <a:spAutoFit/>
          </a:bodyPr>
          <a:lstStyle/>
          <a:p>
            <a:r>
              <a:rPr lang="fr-FR" sz="1600" dirty="0"/>
              <a:t>« Gestion des conflits: se connaître et savoir (ré)agir en situation de conflit » le 13/06/2024 : </a:t>
            </a:r>
            <a:r>
              <a:rPr lang="fr-FR" sz="1600" dirty="0">
                <a:hlinkClick r:id="rId9"/>
              </a:rPr>
              <a:t>Inscription</a:t>
            </a:r>
            <a:r>
              <a:rPr lang="fr-FR" sz="1600" dirty="0"/>
              <a:t>  </a:t>
            </a:r>
          </a:p>
        </p:txBody>
      </p:sp>
      <p:sp>
        <p:nvSpPr>
          <p:cNvPr id="8" name="ZoneTexte 7">
            <a:extLst>
              <a:ext uri="{FF2B5EF4-FFF2-40B4-BE49-F238E27FC236}">
                <a16:creationId xmlns:a16="http://schemas.microsoft.com/office/drawing/2014/main" id="{EEA9B1C2-4A2B-0F75-69C7-CF70CDBD837F}"/>
              </a:ext>
            </a:extLst>
          </p:cNvPr>
          <p:cNvSpPr txBox="1"/>
          <p:nvPr/>
        </p:nvSpPr>
        <p:spPr>
          <a:xfrm>
            <a:off x="857624" y="3949822"/>
            <a:ext cx="8929171" cy="338554"/>
          </a:xfrm>
          <a:prstGeom prst="rect">
            <a:avLst/>
          </a:prstGeom>
          <a:noFill/>
        </p:spPr>
        <p:txBody>
          <a:bodyPr wrap="square">
            <a:spAutoFit/>
          </a:bodyPr>
          <a:lstStyle/>
          <a:p>
            <a:r>
              <a:rPr lang="fr-FR" sz="1600" dirty="0"/>
              <a:t>« Gestion des conflits: se connaître et savoir (ré)agir en situation de conflit » le 05/03/2024 : </a:t>
            </a:r>
            <a:r>
              <a:rPr lang="fr-FR" sz="1600" dirty="0">
                <a:hlinkClick r:id="rId10"/>
              </a:rPr>
              <a:t>Inscription</a:t>
            </a:r>
            <a:r>
              <a:rPr lang="fr-FR" sz="1600" dirty="0"/>
              <a:t>  </a:t>
            </a:r>
          </a:p>
        </p:txBody>
      </p:sp>
      <p:sp>
        <p:nvSpPr>
          <p:cNvPr id="9" name="ZoneTexte 8">
            <a:extLst>
              <a:ext uri="{FF2B5EF4-FFF2-40B4-BE49-F238E27FC236}">
                <a16:creationId xmlns:a16="http://schemas.microsoft.com/office/drawing/2014/main" id="{2FE15946-3B8B-2A3D-3C31-0FDBEC429EB5}"/>
              </a:ext>
            </a:extLst>
          </p:cNvPr>
          <p:cNvSpPr txBox="1"/>
          <p:nvPr/>
        </p:nvSpPr>
        <p:spPr>
          <a:xfrm>
            <a:off x="857625" y="4401649"/>
            <a:ext cx="9390897" cy="338554"/>
          </a:xfrm>
          <a:prstGeom prst="rect">
            <a:avLst/>
          </a:prstGeom>
          <a:noFill/>
        </p:spPr>
        <p:txBody>
          <a:bodyPr wrap="square" rtlCol="0">
            <a:spAutoFit/>
          </a:bodyPr>
          <a:lstStyle/>
          <a:p>
            <a:r>
              <a:rPr lang="fr-FR" sz="1600" dirty="0"/>
              <a:t>« Lutte contre la violence: une grande cause nationale, la vigilance au quotidien » le 16/05/2024 : </a:t>
            </a:r>
            <a:r>
              <a:rPr lang="fr-FR" sz="1600" dirty="0">
                <a:hlinkClick r:id="rId11"/>
              </a:rPr>
              <a:t>Inscription</a:t>
            </a:r>
            <a:r>
              <a:rPr lang="fr-FR" sz="1600" dirty="0"/>
              <a:t> </a:t>
            </a:r>
          </a:p>
        </p:txBody>
      </p:sp>
    </p:spTree>
    <p:extLst>
      <p:ext uri="{BB962C8B-B14F-4D97-AF65-F5344CB8AC3E}">
        <p14:creationId xmlns:p14="http://schemas.microsoft.com/office/powerpoint/2010/main" val="49111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a:xfrm>
            <a:off x="838200" y="136525"/>
            <a:ext cx="8821848" cy="1325563"/>
          </a:xfrm>
        </p:spPr>
        <p:txBody>
          <a:bodyPr>
            <a:normAutofit/>
          </a:bodyPr>
          <a:lstStyle/>
          <a:p>
            <a:r>
              <a:rPr lang="fr-FR" sz="3200" dirty="0"/>
              <a:t>2. Formations sur l’établissement de la LGEF à Reims</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4</a:t>
            </a:fld>
            <a:endParaRPr lang="fr-FR"/>
          </a:p>
        </p:txBody>
      </p:sp>
      <p:sp>
        <p:nvSpPr>
          <p:cNvPr id="6" name="ZoneTexte 5">
            <a:extLst>
              <a:ext uri="{FF2B5EF4-FFF2-40B4-BE49-F238E27FC236}">
                <a16:creationId xmlns:a16="http://schemas.microsoft.com/office/drawing/2014/main" id="{31640D02-BC38-481E-1F8F-9E52B707A8B1}"/>
              </a:ext>
            </a:extLst>
          </p:cNvPr>
          <p:cNvSpPr txBox="1"/>
          <p:nvPr/>
        </p:nvSpPr>
        <p:spPr>
          <a:xfrm>
            <a:off x="857625" y="3877523"/>
            <a:ext cx="8088517" cy="338554"/>
          </a:xfrm>
          <a:prstGeom prst="rect">
            <a:avLst/>
          </a:prstGeom>
          <a:noFill/>
        </p:spPr>
        <p:txBody>
          <a:bodyPr wrap="square" rtlCol="0">
            <a:spAutoFit/>
          </a:bodyPr>
          <a:lstStyle/>
          <a:p>
            <a:r>
              <a:rPr lang="fr-FR" sz="1600" b="1" dirty="0">
                <a:solidFill>
                  <a:srgbClr val="253564"/>
                </a:solidFill>
              </a:rPr>
              <a:t>Prérequis : </a:t>
            </a:r>
            <a:r>
              <a:rPr lang="fr-FR" sz="1600" dirty="0"/>
              <a:t>être volontaire en service civique</a:t>
            </a:r>
          </a:p>
        </p:txBody>
      </p:sp>
      <p:sp>
        <p:nvSpPr>
          <p:cNvPr id="7" name="ZoneTexte 6">
            <a:extLst>
              <a:ext uri="{FF2B5EF4-FFF2-40B4-BE49-F238E27FC236}">
                <a16:creationId xmlns:a16="http://schemas.microsoft.com/office/drawing/2014/main" id="{14AAEED6-06D2-AEE9-3A1B-73F29A8A5892}"/>
              </a:ext>
            </a:extLst>
          </p:cNvPr>
          <p:cNvSpPr txBox="1"/>
          <p:nvPr/>
        </p:nvSpPr>
        <p:spPr>
          <a:xfrm>
            <a:off x="857625" y="3245457"/>
            <a:ext cx="3679479" cy="338554"/>
          </a:xfrm>
          <a:prstGeom prst="rect">
            <a:avLst/>
          </a:prstGeom>
          <a:noFill/>
        </p:spPr>
        <p:txBody>
          <a:bodyPr wrap="square" rtlCol="0">
            <a:spAutoFit/>
          </a:bodyPr>
          <a:lstStyle/>
          <a:p>
            <a:r>
              <a:rPr lang="fr-FR" sz="1600" b="1" dirty="0">
                <a:solidFill>
                  <a:srgbClr val="253564"/>
                </a:solidFill>
              </a:rPr>
              <a:t>Durée de la session : </a:t>
            </a:r>
            <a:r>
              <a:rPr lang="fr-FR" sz="1600" dirty="0"/>
              <a:t>8h</a:t>
            </a: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Retour au catalogue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773949"/>
            <a:ext cx="10377724" cy="338554"/>
          </a:xfrm>
          <a:prstGeom prst="rect">
            <a:avLst/>
          </a:prstGeom>
          <a:noFill/>
        </p:spPr>
        <p:txBody>
          <a:bodyPr wrap="square" rtlCol="0">
            <a:spAutoFit/>
          </a:bodyPr>
          <a:lstStyle/>
          <a:p>
            <a:r>
              <a:rPr lang="fr-FR" sz="1600" b="1" dirty="0">
                <a:solidFill>
                  <a:srgbClr val="253564"/>
                </a:solidFill>
              </a:rPr>
              <a:t>Calendrier des formations :</a:t>
            </a:r>
          </a:p>
        </p:txBody>
      </p:sp>
      <p:sp>
        <p:nvSpPr>
          <p:cNvPr id="14" name="ZoneTexte 13">
            <a:extLst>
              <a:ext uri="{FF2B5EF4-FFF2-40B4-BE49-F238E27FC236}">
                <a16:creationId xmlns:a16="http://schemas.microsoft.com/office/drawing/2014/main" id="{7CBF17F1-0180-7ABD-81EF-9AA73213AA06}"/>
              </a:ext>
            </a:extLst>
          </p:cNvPr>
          <p:cNvSpPr txBox="1"/>
          <p:nvPr/>
        </p:nvSpPr>
        <p:spPr>
          <a:xfrm>
            <a:off x="857626" y="2151411"/>
            <a:ext cx="8720940" cy="338554"/>
          </a:xfrm>
          <a:prstGeom prst="rect">
            <a:avLst/>
          </a:prstGeom>
          <a:noFill/>
        </p:spPr>
        <p:txBody>
          <a:bodyPr wrap="square" rtlCol="0">
            <a:spAutoFit/>
          </a:bodyPr>
          <a:lstStyle/>
          <a:p>
            <a:r>
              <a:rPr lang="fr-FR" sz="1600" dirty="0"/>
              <a:t>« Enfants  et Ados, comment interagir avec eux? » le 11/01/2024 : </a:t>
            </a:r>
            <a:r>
              <a:rPr lang="fr-FR" sz="1600" dirty="0">
                <a:hlinkClick r:id="rId5"/>
              </a:rPr>
              <a:t>Inscription</a:t>
            </a:r>
            <a:r>
              <a:rPr lang="fr-FR" sz="1600" dirty="0"/>
              <a:t> </a:t>
            </a:r>
          </a:p>
        </p:txBody>
      </p:sp>
      <p:sp>
        <p:nvSpPr>
          <p:cNvPr id="15" name="ZoneTexte 14">
            <a:extLst>
              <a:ext uri="{FF2B5EF4-FFF2-40B4-BE49-F238E27FC236}">
                <a16:creationId xmlns:a16="http://schemas.microsoft.com/office/drawing/2014/main" id="{87DDF2FE-761F-0CFB-A8DD-B18E2FA09065}"/>
              </a:ext>
            </a:extLst>
          </p:cNvPr>
          <p:cNvSpPr txBox="1"/>
          <p:nvPr/>
        </p:nvSpPr>
        <p:spPr>
          <a:xfrm>
            <a:off x="838200" y="2641924"/>
            <a:ext cx="9390897" cy="338554"/>
          </a:xfrm>
          <a:prstGeom prst="rect">
            <a:avLst/>
          </a:prstGeom>
          <a:noFill/>
        </p:spPr>
        <p:txBody>
          <a:bodyPr wrap="square" rtlCol="0">
            <a:spAutoFit/>
          </a:bodyPr>
          <a:lstStyle/>
          <a:p>
            <a:r>
              <a:rPr lang="fr-FR" sz="1600" dirty="0"/>
              <a:t>« Lutte contre la violence: une grande cause nationale, la vigilance au quotidien » le 28/02/2024 : </a:t>
            </a:r>
            <a:r>
              <a:rPr lang="fr-FR" sz="1600" dirty="0">
                <a:hlinkClick r:id="rId6"/>
              </a:rPr>
              <a:t>Inscription</a:t>
            </a:r>
            <a:r>
              <a:rPr lang="fr-FR" sz="1600" dirty="0"/>
              <a:t> </a:t>
            </a:r>
          </a:p>
        </p:txBody>
      </p:sp>
    </p:spTree>
    <p:extLst>
      <p:ext uri="{BB962C8B-B14F-4D97-AF65-F5344CB8AC3E}">
        <p14:creationId xmlns:p14="http://schemas.microsoft.com/office/powerpoint/2010/main" val="2523934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a:xfrm>
            <a:off x="838200" y="136525"/>
            <a:ext cx="8858061" cy="1325563"/>
          </a:xfrm>
        </p:spPr>
        <p:txBody>
          <a:bodyPr>
            <a:normAutofit/>
          </a:bodyPr>
          <a:lstStyle/>
          <a:p>
            <a:r>
              <a:rPr lang="fr-FR" sz="3200" dirty="0"/>
              <a:t>3. Formations sur l’établissement de la LGEF à Champigneulles</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5</a:t>
            </a:fld>
            <a:endParaRPr lang="fr-FR"/>
          </a:p>
        </p:txBody>
      </p:sp>
      <p:sp>
        <p:nvSpPr>
          <p:cNvPr id="6" name="ZoneTexte 5">
            <a:extLst>
              <a:ext uri="{FF2B5EF4-FFF2-40B4-BE49-F238E27FC236}">
                <a16:creationId xmlns:a16="http://schemas.microsoft.com/office/drawing/2014/main" id="{31640D02-BC38-481E-1F8F-9E52B707A8B1}"/>
              </a:ext>
            </a:extLst>
          </p:cNvPr>
          <p:cNvSpPr txBox="1"/>
          <p:nvPr/>
        </p:nvSpPr>
        <p:spPr>
          <a:xfrm>
            <a:off x="838200" y="5367381"/>
            <a:ext cx="8088517" cy="338554"/>
          </a:xfrm>
          <a:prstGeom prst="rect">
            <a:avLst/>
          </a:prstGeom>
          <a:noFill/>
        </p:spPr>
        <p:txBody>
          <a:bodyPr wrap="square" rtlCol="0">
            <a:spAutoFit/>
          </a:bodyPr>
          <a:lstStyle/>
          <a:p>
            <a:r>
              <a:rPr lang="fr-FR" sz="1600" b="1" dirty="0">
                <a:solidFill>
                  <a:srgbClr val="253564"/>
                </a:solidFill>
              </a:rPr>
              <a:t>Prérequis : </a:t>
            </a:r>
            <a:r>
              <a:rPr lang="fr-FR" sz="1600" dirty="0"/>
              <a:t>être volontaire en service civique</a:t>
            </a:r>
          </a:p>
        </p:txBody>
      </p:sp>
      <p:sp>
        <p:nvSpPr>
          <p:cNvPr id="7" name="ZoneTexte 6">
            <a:extLst>
              <a:ext uri="{FF2B5EF4-FFF2-40B4-BE49-F238E27FC236}">
                <a16:creationId xmlns:a16="http://schemas.microsoft.com/office/drawing/2014/main" id="{14AAEED6-06D2-AEE9-3A1B-73F29A8A5892}"/>
              </a:ext>
            </a:extLst>
          </p:cNvPr>
          <p:cNvSpPr txBox="1"/>
          <p:nvPr/>
        </p:nvSpPr>
        <p:spPr>
          <a:xfrm>
            <a:off x="838200" y="4867001"/>
            <a:ext cx="3679479" cy="338554"/>
          </a:xfrm>
          <a:prstGeom prst="rect">
            <a:avLst/>
          </a:prstGeom>
          <a:noFill/>
        </p:spPr>
        <p:txBody>
          <a:bodyPr wrap="square" rtlCol="0">
            <a:spAutoFit/>
          </a:bodyPr>
          <a:lstStyle/>
          <a:p>
            <a:r>
              <a:rPr lang="fr-FR" sz="1600" b="1" dirty="0">
                <a:solidFill>
                  <a:srgbClr val="253564"/>
                </a:solidFill>
              </a:rPr>
              <a:t>Durée de la session : </a:t>
            </a:r>
            <a:r>
              <a:rPr lang="fr-FR" sz="1600" dirty="0"/>
              <a:t>8h</a:t>
            </a: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Retour au catalogue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773949"/>
            <a:ext cx="10377724" cy="338554"/>
          </a:xfrm>
          <a:prstGeom prst="rect">
            <a:avLst/>
          </a:prstGeom>
          <a:noFill/>
        </p:spPr>
        <p:txBody>
          <a:bodyPr wrap="square" rtlCol="0">
            <a:spAutoFit/>
          </a:bodyPr>
          <a:lstStyle/>
          <a:p>
            <a:r>
              <a:rPr lang="fr-FR" sz="1600" b="1" dirty="0">
                <a:solidFill>
                  <a:srgbClr val="253564"/>
                </a:solidFill>
              </a:rPr>
              <a:t>Calendrier des formations :</a:t>
            </a:r>
          </a:p>
        </p:txBody>
      </p:sp>
      <p:sp>
        <p:nvSpPr>
          <p:cNvPr id="14" name="ZoneTexte 13">
            <a:extLst>
              <a:ext uri="{FF2B5EF4-FFF2-40B4-BE49-F238E27FC236}">
                <a16:creationId xmlns:a16="http://schemas.microsoft.com/office/drawing/2014/main" id="{7CBF17F1-0180-7ABD-81EF-9AA73213AA06}"/>
              </a:ext>
            </a:extLst>
          </p:cNvPr>
          <p:cNvSpPr txBox="1"/>
          <p:nvPr/>
        </p:nvSpPr>
        <p:spPr>
          <a:xfrm>
            <a:off x="857625" y="2700398"/>
            <a:ext cx="8720940" cy="338554"/>
          </a:xfrm>
          <a:prstGeom prst="rect">
            <a:avLst/>
          </a:prstGeom>
          <a:noFill/>
        </p:spPr>
        <p:txBody>
          <a:bodyPr wrap="square" rtlCol="0">
            <a:spAutoFit/>
          </a:bodyPr>
          <a:lstStyle/>
          <a:p>
            <a:r>
              <a:rPr lang="fr-FR" sz="1600" dirty="0"/>
              <a:t>« Enfants  et Ados, comment interagir avec eux? » le 29/02/2024 : </a:t>
            </a:r>
            <a:r>
              <a:rPr lang="fr-FR" sz="1600" dirty="0">
                <a:hlinkClick r:id="rId5"/>
              </a:rPr>
              <a:t>Inscription</a:t>
            </a:r>
            <a:r>
              <a:rPr lang="fr-FR" sz="1600" dirty="0"/>
              <a:t> </a:t>
            </a:r>
          </a:p>
        </p:txBody>
      </p:sp>
      <p:sp>
        <p:nvSpPr>
          <p:cNvPr id="15" name="ZoneTexte 14">
            <a:extLst>
              <a:ext uri="{FF2B5EF4-FFF2-40B4-BE49-F238E27FC236}">
                <a16:creationId xmlns:a16="http://schemas.microsoft.com/office/drawing/2014/main" id="{87DDF2FE-761F-0CFB-A8DD-B18E2FA09065}"/>
              </a:ext>
            </a:extLst>
          </p:cNvPr>
          <p:cNvSpPr txBox="1"/>
          <p:nvPr/>
        </p:nvSpPr>
        <p:spPr>
          <a:xfrm>
            <a:off x="857625" y="3780241"/>
            <a:ext cx="9390897" cy="338554"/>
          </a:xfrm>
          <a:prstGeom prst="rect">
            <a:avLst/>
          </a:prstGeom>
          <a:noFill/>
        </p:spPr>
        <p:txBody>
          <a:bodyPr wrap="square" rtlCol="0">
            <a:spAutoFit/>
          </a:bodyPr>
          <a:lstStyle/>
          <a:p>
            <a:r>
              <a:rPr lang="fr-FR" sz="1600" dirty="0"/>
              <a:t>« Lutte contre la violence: une grande cause nationale, la vigilance au quotidien » le 06/06/2024 : </a:t>
            </a:r>
            <a:r>
              <a:rPr lang="fr-FR" sz="1600" dirty="0">
                <a:hlinkClick r:id="rId6"/>
              </a:rPr>
              <a:t>Inscription</a:t>
            </a:r>
            <a:r>
              <a:rPr lang="fr-FR" sz="1600" dirty="0"/>
              <a:t> </a:t>
            </a:r>
          </a:p>
        </p:txBody>
      </p:sp>
      <p:sp>
        <p:nvSpPr>
          <p:cNvPr id="17" name="ZoneTexte 16">
            <a:extLst>
              <a:ext uri="{FF2B5EF4-FFF2-40B4-BE49-F238E27FC236}">
                <a16:creationId xmlns:a16="http://schemas.microsoft.com/office/drawing/2014/main" id="{566E959E-B750-3168-9A00-05CE5BB2F361}"/>
              </a:ext>
            </a:extLst>
          </p:cNvPr>
          <p:cNvSpPr txBox="1"/>
          <p:nvPr/>
        </p:nvSpPr>
        <p:spPr>
          <a:xfrm>
            <a:off x="857625" y="2192836"/>
            <a:ext cx="8720940" cy="338554"/>
          </a:xfrm>
          <a:prstGeom prst="rect">
            <a:avLst/>
          </a:prstGeom>
          <a:noFill/>
        </p:spPr>
        <p:txBody>
          <a:bodyPr wrap="square">
            <a:spAutoFit/>
          </a:bodyPr>
          <a:lstStyle/>
          <a:p>
            <a:r>
              <a:rPr lang="fr-FR" sz="1600" b="0" i="0" dirty="0">
                <a:solidFill>
                  <a:srgbClr val="000000"/>
                </a:solidFill>
                <a:effectLst/>
                <a:latin typeface="YAD7QhG2T6o 0"/>
              </a:rPr>
              <a:t>« Sport et santé: quand addictions et déséquilibres s'en mêlent » le </a:t>
            </a:r>
            <a:r>
              <a:rPr lang="fr-FR" sz="1600" dirty="0">
                <a:solidFill>
                  <a:srgbClr val="000000"/>
                </a:solidFill>
                <a:latin typeface="YAD7QhG2T6o 0"/>
              </a:rPr>
              <a:t>02</a:t>
            </a:r>
            <a:r>
              <a:rPr lang="fr-FR" sz="1600" b="0" i="0" dirty="0">
                <a:solidFill>
                  <a:srgbClr val="000000"/>
                </a:solidFill>
                <a:effectLst/>
                <a:latin typeface="YAD7QhG2T6o 0"/>
              </a:rPr>
              <a:t>/11/2023 : </a:t>
            </a:r>
            <a:r>
              <a:rPr lang="fr-FR" sz="1600" b="0" i="0" dirty="0">
                <a:solidFill>
                  <a:srgbClr val="000000"/>
                </a:solidFill>
                <a:effectLst/>
                <a:latin typeface="YAD7QhG2T6o 0"/>
                <a:hlinkClick r:id="rId7"/>
              </a:rPr>
              <a:t>Inscription</a:t>
            </a:r>
            <a:r>
              <a:rPr lang="fr-FR" sz="1600" b="0" i="0" dirty="0">
                <a:solidFill>
                  <a:srgbClr val="000000"/>
                </a:solidFill>
                <a:effectLst/>
                <a:latin typeface="YAD7QhG2T6o 0"/>
              </a:rPr>
              <a:t> </a:t>
            </a:r>
            <a:endParaRPr lang="fr-FR" sz="1600" dirty="0">
              <a:solidFill>
                <a:srgbClr val="000000"/>
              </a:solidFill>
              <a:effectLst/>
              <a:latin typeface="YAD7QhG2T6o 0"/>
            </a:endParaRP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5" y="3236106"/>
            <a:ext cx="8929171" cy="338554"/>
          </a:xfrm>
          <a:prstGeom prst="rect">
            <a:avLst/>
          </a:prstGeom>
          <a:noFill/>
        </p:spPr>
        <p:txBody>
          <a:bodyPr wrap="square">
            <a:spAutoFit/>
          </a:bodyPr>
          <a:lstStyle/>
          <a:p>
            <a:r>
              <a:rPr lang="fr-FR" sz="1600" dirty="0"/>
              <a:t>« Gestion des conflits: se connaître et savoir (ré)agir en situation de conflit » le 29/03/2024 : </a:t>
            </a:r>
            <a:r>
              <a:rPr lang="fr-FR" sz="1600" dirty="0">
                <a:hlinkClick r:id="rId8"/>
              </a:rPr>
              <a:t>Inscription</a:t>
            </a:r>
            <a:r>
              <a:rPr lang="fr-FR" sz="1600" dirty="0"/>
              <a:t>  </a:t>
            </a:r>
          </a:p>
        </p:txBody>
      </p:sp>
      <p:sp>
        <p:nvSpPr>
          <p:cNvPr id="3" name="ZoneTexte 2">
            <a:extLst>
              <a:ext uri="{FF2B5EF4-FFF2-40B4-BE49-F238E27FC236}">
                <a16:creationId xmlns:a16="http://schemas.microsoft.com/office/drawing/2014/main" id="{590C2430-E785-3D82-9104-AF4BE5F09355}"/>
              </a:ext>
            </a:extLst>
          </p:cNvPr>
          <p:cNvSpPr txBox="1"/>
          <p:nvPr/>
        </p:nvSpPr>
        <p:spPr>
          <a:xfrm>
            <a:off x="857624" y="4331293"/>
            <a:ext cx="8929171" cy="338554"/>
          </a:xfrm>
          <a:prstGeom prst="rect">
            <a:avLst/>
          </a:prstGeom>
          <a:noFill/>
        </p:spPr>
        <p:txBody>
          <a:bodyPr wrap="square">
            <a:spAutoFit/>
          </a:bodyPr>
          <a:lstStyle/>
          <a:p>
            <a:r>
              <a:rPr lang="fr-FR" sz="1600" dirty="0"/>
              <a:t>« Gestion des conflits: se connaître et savoir (ré)agir en situation de conflit » le 07/06/2024 : </a:t>
            </a:r>
            <a:r>
              <a:rPr lang="fr-FR" sz="1600" dirty="0">
                <a:hlinkClick r:id="rId9"/>
              </a:rPr>
              <a:t>Inscription</a:t>
            </a:r>
            <a:r>
              <a:rPr lang="fr-FR" sz="1600" dirty="0"/>
              <a:t>  </a:t>
            </a:r>
          </a:p>
        </p:txBody>
      </p:sp>
    </p:spTree>
    <p:extLst>
      <p:ext uri="{BB962C8B-B14F-4D97-AF65-F5344CB8AC3E}">
        <p14:creationId xmlns:p14="http://schemas.microsoft.com/office/powerpoint/2010/main" val="191411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normAutofit/>
          </a:bodyPr>
          <a:lstStyle/>
          <a:p>
            <a:r>
              <a:rPr lang="fr-FR" sz="3200" dirty="0"/>
              <a:t>4. Formations sur l’établissement du District des Vosges à Epinal</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6</a:t>
            </a:fld>
            <a:endParaRPr lang="fr-FR"/>
          </a:p>
        </p:txBody>
      </p:sp>
      <p:sp>
        <p:nvSpPr>
          <p:cNvPr id="6" name="ZoneTexte 5">
            <a:extLst>
              <a:ext uri="{FF2B5EF4-FFF2-40B4-BE49-F238E27FC236}">
                <a16:creationId xmlns:a16="http://schemas.microsoft.com/office/drawing/2014/main" id="{31640D02-BC38-481E-1F8F-9E52B707A8B1}"/>
              </a:ext>
            </a:extLst>
          </p:cNvPr>
          <p:cNvSpPr txBox="1"/>
          <p:nvPr/>
        </p:nvSpPr>
        <p:spPr>
          <a:xfrm>
            <a:off x="857625" y="4671235"/>
            <a:ext cx="8088517" cy="338554"/>
          </a:xfrm>
          <a:prstGeom prst="rect">
            <a:avLst/>
          </a:prstGeom>
          <a:noFill/>
        </p:spPr>
        <p:txBody>
          <a:bodyPr wrap="square" rtlCol="0">
            <a:spAutoFit/>
          </a:bodyPr>
          <a:lstStyle/>
          <a:p>
            <a:r>
              <a:rPr lang="fr-FR" sz="1600" b="1" dirty="0">
                <a:solidFill>
                  <a:srgbClr val="253564"/>
                </a:solidFill>
              </a:rPr>
              <a:t>Prérequis : </a:t>
            </a:r>
            <a:r>
              <a:rPr lang="fr-FR" sz="1600" dirty="0"/>
              <a:t>être volontaire en service civique</a:t>
            </a:r>
          </a:p>
        </p:txBody>
      </p:sp>
      <p:sp>
        <p:nvSpPr>
          <p:cNvPr id="7" name="ZoneTexte 6">
            <a:extLst>
              <a:ext uri="{FF2B5EF4-FFF2-40B4-BE49-F238E27FC236}">
                <a16:creationId xmlns:a16="http://schemas.microsoft.com/office/drawing/2014/main" id="{14AAEED6-06D2-AEE9-3A1B-73F29A8A5892}"/>
              </a:ext>
            </a:extLst>
          </p:cNvPr>
          <p:cNvSpPr txBox="1"/>
          <p:nvPr/>
        </p:nvSpPr>
        <p:spPr>
          <a:xfrm>
            <a:off x="857625" y="4160314"/>
            <a:ext cx="3679479" cy="338554"/>
          </a:xfrm>
          <a:prstGeom prst="rect">
            <a:avLst/>
          </a:prstGeom>
          <a:noFill/>
        </p:spPr>
        <p:txBody>
          <a:bodyPr wrap="square" rtlCol="0">
            <a:spAutoFit/>
          </a:bodyPr>
          <a:lstStyle/>
          <a:p>
            <a:r>
              <a:rPr lang="fr-FR" sz="1600" b="1" dirty="0">
                <a:solidFill>
                  <a:srgbClr val="253564"/>
                </a:solidFill>
              </a:rPr>
              <a:t>Durée de la session : </a:t>
            </a:r>
            <a:r>
              <a:rPr lang="fr-FR" sz="1600" dirty="0"/>
              <a:t>8h</a:t>
            </a: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Retour au catalogue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773949"/>
            <a:ext cx="10377724" cy="338554"/>
          </a:xfrm>
          <a:prstGeom prst="rect">
            <a:avLst/>
          </a:prstGeom>
          <a:noFill/>
        </p:spPr>
        <p:txBody>
          <a:bodyPr wrap="square" rtlCol="0">
            <a:spAutoFit/>
          </a:bodyPr>
          <a:lstStyle/>
          <a:p>
            <a:r>
              <a:rPr lang="fr-FR" sz="1600" b="1" dirty="0">
                <a:solidFill>
                  <a:srgbClr val="253564"/>
                </a:solidFill>
              </a:rPr>
              <a:t>Calendrier des formations :</a:t>
            </a:r>
          </a:p>
        </p:txBody>
      </p:sp>
      <p:sp>
        <p:nvSpPr>
          <p:cNvPr id="14" name="ZoneTexte 13">
            <a:extLst>
              <a:ext uri="{FF2B5EF4-FFF2-40B4-BE49-F238E27FC236}">
                <a16:creationId xmlns:a16="http://schemas.microsoft.com/office/drawing/2014/main" id="{7CBF17F1-0180-7ABD-81EF-9AA73213AA06}"/>
              </a:ext>
            </a:extLst>
          </p:cNvPr>
          <p:cNvSpPr txBox="1"/>
          <p:nvPr/>
        </p:nvSpPr>
        <p:spPr>
          <a:xfrm>
            <a:off x="857626" y="2151411"/>
            <a:ext cx="8720940" cy="338554"/>
          </a:xfrm>
          <a:prstGeom prst="rect">
            <a:avLst/>
          </a:prstGeom>
          <a:noFill/>
        </p:spPr>
        <p:txBody>
          <a:bodyPr wrap="square" rtlCol="0">
            <a:spAutoFit/>
          </a:bodyPr>
          <a:lstStyle/>
          <a:p>
            <a:r>
              <a:rPr lang="fr-FR" sz="1600" dirty="0"/>
              <a:t>« Enfants  et Ados, comment interagir avec eux? » le 05/12/2023 : </a:t>
            </a:r>
            <a:r>
              <a:rPr lang="fr-FR" sz="1600" dirty="0">
                <a:hlinkClick r:id="rId5"/>
              </a:rPr>
              <a:t>Inscription</a:t>
            </a:r>
            <a:r>
              <a:rPr lang="fr-FR" sz="1600" dirty="0"/>
              <a:t> </a:t>
            </a:r>
          </a:p>
        </p:txBody>
      </p:sp>
      <p:sp>
        <p:nvSpPr>
          <p:cNvPr id="15" name="ZoneTexte 14">
            <a:extLst>
              <a:ext uri="{FF2B5EF4-FFF2-40B4-BE49-F238E27FC236}">
                <a16:creationId xmlns:a16="http://schemas.microsoft.com/office/drawing/2014/main" id="{87DDF2FE-761F-0CFB-A8DD-B18E2FA09065}"/>
              </a:ext>
            </a:extLst>
          </p:cNvPr>
          <p:cNvSpPr txBox="1"/>
          <p:nvPr/>
        </p:nvSpPr>
        <p:spPr>
          <a:xfrm>
            <a:off x="857625" y="3514825"/>
            <a:ext cx="9390897" cy="338554"/>
          </a:xfrm>
          <a:prstGeom prst="rect">
            <a:avLst/>
          </a:prstGeom>
          <a:noFill/>
        </p:spPr>
        <p:txBody>
          <a:bodyPr wrap="square" rtlCol="0">
            <a:spAutoFit/>
          </a:bodyPr>
          <a:lstStyle/>
          <a:p>
            <a:r>
              <a:rPr lang="fr-FR" sz="1600" dirty="0"/>
              <a:t>« Lutte contre la violence: une grande cause nationale, la vigilance au quotidien » le 02/02/2024 : </a:t>
            </a:r>
            <a:r>
              <a:rPr lang="fr-FR" sz="1600" dirty="0">
                <a:hlinkClick r:id="rId6"/>
              </a:rPr>
              <a:t>Inscription</a:t>
            </a:r>
            <a:r>
              <a:rPr lang="fr-FR" sz="1600" dirty="0"/>
              <a:t> </a:t>
            </a:r>
          </a:p>
        </p:txBody>
      </p:sp>
      <p:sp>
        <p:nvSpPr>
          <p:cNvPr id="17" name="ZoneTexte 16">
            <a:extLst>
              <a:ext uri="{FF2B5EF4-FFF2-40B4-BE49-F238E27FC236}">
                <a16:creationId xmlns:a16="http://schemas.microsoft.com/office/drawing/2014/main" id="{566E959E-B750-3168-9A00-05CE5BB2F361}"/>
              </a:ext>
            </a:extLst>
          </p:cNvPr>
          <p:cNvSpPr txBox="1"/>
          <p:nvPr/>
        </p:nvSpPr>
        <p:spPr>
          <a:xfrm>
            <a:off x="857626" y="3068017"/>
            <a:ext cx="8720940" cy="338554"/>
          </a:xfrm>
          <a:prstGeom prst="rect">
            <a:avLst/>
          </a:prstGeom>
          <a:noFill/>
        </p:spPr>
        <p:txBody>
          <a:bodyPr wrap="square">
            <a:spAutoFit/>
          </a:bodyPr>
          <a:lstStyle/>
          <a:p>
            <a:r>
              <a:rPr lang="fr-FR" sz="1600" b="0" i="0" dirty="0">
                <a:solidFill>
                  <a:srgbClr val="000000"/>
                </a:solidFill>
                <a:effectLst/>
                <a:latin typeface="YAD7QhG2T6o 0"/>
              </a:rPr>
              <a:t>« Sport et santé: quand addictions et déséquilibres s'en mêlent » le </a:t>
            </a:r>
            <a:r>
              <a:rPr lang="fr-FR" sz="1600" dirty="0">
                <a:solidFill>
                  <a:srgbClr val="000000"/>
                </a:solidFill>
                <a:latin typeface="YAD7QhG2T6o 0"/>
              </a:rPr>
              <a:t>01</a:t>
            </a:r>
            <a:r>
              <a:rPr lang="fr-FR" sz="1600" b="0" i="0" dirty="0">
                <a:solidFill>
                  <a:srgbClr val="000000"/>
                </a:solidFill>
                <a:effectLst/>
                <a:latin typeface="YAD7QhG2T6o 0"/>
              </a:rPr>
              <a:t>/02/2024 : </a:t>
            </a:r>
            <a:r>
              <a:rPr lang="fr-FR" sz="1600" b="0" i="0" dirty="0">
                <a:solidFill>
                  <a:srgbClr val="000000"/>
                </a:solidFill>
                <a:effectLst/>
                <a:latin typeface="YAD7QhG2T6o 0"/>
                <a:hlinkClick r:id="rId7"/>
              </a:rPr>
              <a:t>Inscription</a:t>
            </a:r>
            <a:r>
              <a:rPr lang="fr-FR" sz="1600" b="0" i="0" dirty="0">
                <a:solidFill>
                  <a:srgbClr val="000000"/>
                </a:solidFill>
                <a:effectLst/>
                <a:latin typeface="YAD7QhG2T6o 0"/>
              </a:rPr>
              <a:t> </a:t>
            </a:r>
            <a:endParaRPr lang="fr-FR" sz="1600" dirty="0">
              <a:solidFill>
                <a:srgbClr val="000000"/>
              </a:solidFill>
              <a:effectLst/>
              <a:latin typeface="YAD7QhG2T6o 0"/>
            </a:endParaRP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5" y="2618625"/>
            <a:ext cx="8929171" cy="338554"/>
          </a:xfrm>
          <a:prstGeom prst="rect">
            <a:avLst/>
          </a:prstGeom>
          <a:noFill/>
        </p:spPr>
        <p:txBody>
          <a:bodyPr wrap="square">
            <a:spAutoFit/>
          </a:bodyPr>
          <a:lstStyle/>
          <a:p>
            <a:r>
              <a:rPr lang="fr-FR" sz="1600" dirty="0"/>
              <a:t>« Gestion des conflits: se connaître et savoir (ré)agir en situation de conflit » le 06/12/2023 : </a:t>
            </a:r>
            <a:r>
              <a:rPr lang="fr-FR" sz="1600" dirty="0">
                <a:hlinkClick r:id="rId8"/>
              </a:rPr>
              <a:t>Inscription</a:t>
            </a:r>
            <a:r>
              <a:rPr lang="fr-FR" sz="1600" dirty="0"/>
              <a:t>  </a:t>
            </a:r>
          </a:p>
        </p:txBody>
      </p:sp>
    </p:spTree>
    <p:extLst>
      <p:ext uri="{BB962C8B-B14F-4D97-AF65-F5344CB8AC3E}">
        <p14:creationId xmlns:p14="http://schemas.microsoft.com/office/powerpoint/2010/main" val="402092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a:xfrm>
            <a:off x="838200" y="136525"/>
            <a:ext cx="9718141" cy="1325563"/>
          </a:xfrm>
        </p:spPr>
        <p:txBody>
          <a:bodyPr>
            <a:normAutofit/>
          </a:bodyPr>
          <a:lstStyle/>
          <a:p>
            <a:r>
              <a:rPr lang="fr-FR" sz="3200" dirty="0"/>
              <a:t>5. Formations sur l’établissement du District Haute Marne à Chaumont</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7</a:t>
            </a:fld>
            <a:endParaRPr lang="fr-FR"/>
          </a:p>
        </p:txBody>
      </p:sp>
      <p:sp>
        <p:nvSpPr>
          <p:cNvPr id="6" name="ZoneTexte 5">
            <a:extLst>
              <a:ext uri="{FF2B5EF4-FFF2-40B4-BE49-F238E27FC236}">
                <a16:creationId xmlns:a16="http://schemas.microsoft.com/office/drawing/2014/main" id="{31640D02-BC38-481E-1F8F-9E52B707A8B1}"/>
              </a:ext>
            </a:extLst>
          </p:cNvPr>
          <p:cNvSpPr txBox="1"/>
          <p:nvPr/>
        </p:nvSpPr>
        <p:spPr>
          <a:xfrm>
            <a:off x="857625" y="4671235"/>
            <a:ext cx="8088517" cy="338554"/>
          </a:xfrm>
          <a:prstGeom prst="rect">
            <a:avLst/>
          </a:prstGeom>
          <a:noFill/>
        </p:spPr>
        <p:txBody>
          <a:bodyPr wrap="square" rtlCol="0">
            <a:spAutoFit/>
          </a:bodyPr>
          <a:lstStyle/>
          <a:p>
            <a:r>
              <a:rPr lang="fr-FR" sz="1600" b="1" dirty="0">
                <a:solidFill>
                  <a:srgbClr val="253564"/>
                </a:solidFill>
              </a:rPr>
              <a:t>Prérequis : </a:t>
            </a:r>
            <a:r>
              <a:rPr lang="fr-FR" sz="1600" dirty="0"/>
              <a:t>être volontaire en service civique</a:t>
            </a:r>
          </a:p>
        </p:txBody>
      </p:sp>
      <p:sp>
        <p:nvSpPr>
          <p:cNvPr id="7" name="ZoneTexte 6">
            <a:extLst>
              <a:ext uri="{FF2B5EF4-FFF2-40B4-BE49-F238E27FC236}">
                <a16:creationId xmlns:a16="http://schemas.microsoft.com/office/drawing/2014/main" id="{14AAEED6-06D2-AEE9-3A1B-73F29A8A5892}"/>
              </a:ext>
            </a:extLst>
          </p:cNvPr>
          <p:cNvSpPr txBox="1"/>
          <p:nvPr/>
        </p:nvSpPr>
        <p:spPr>
          <a:xfrm>
            <a:off x="857625" y="4160314"/>
            <a:ext cx="3679479" cy="338554"/>
          </a:xfrm>
          <a:prstGeom prst="rect">
            <a:avLst/>
          </a:prstGeom>
          <a:noFill/>
        </p:spPr>
        <p:txBody>
          <a:bodyPr wrap="square" rtlCol="0">
            <a:spAutoFit/>
          </a:bodyPr>
          <a:lstStyle/>
          <a:p>
            <a:r>
              <a:rPr lang="fr-FR" sz="1600" b="1" dirty="0">
                <a:solidFill>
                  <a:srgbClr val="253564"/>
                </a:solidFill>
              </a:rPr>
              <a:t>Durée de la session : </a:t>
            </a:r>
            <a:r>
              <a:rPr lang="fr-FR" sz="1600" dirty="0"/>
              <a:t>8h</a:t>
            </a: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Retour au catalogue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773949"/>
            <a:ext cx="10377724" cy="338554"/>
          </a:xfrm>
          <a:prstGeom prst="rect">
            <a:avLst/>
          </a:prstGeom>
          <a:noFill/>
        </p:spPr>
        <p:txBody>
          <a:bodyPr wrap="square" rtlCol="0">
            <a:spAutoFit/>
          </a:bodyPr>
          <a:lstStyle/>
          <a:p>
            <a:r>
              <a:rPr lang="fr-FR" sz="1600" b="1" dirty="0">
                <a:solidFill>
                  <a:srgbClr val="253564"/>
                </a:solidFill>
              </a:rPr>
              <a:t>Calendrier des formations :</a:t>
            </a:r>
          </a:p>
        </p:txBody>
      </p:sp>
      <p:sp>
        <p:nvSpPr>
          <p:cNvPr id="14" name="ZoneTexte 13">
            <a:extLst>
              <a:ext uri="{FF2B5EF4-FFF2-40B4-BE49-F238E27FC236}">
                <a16:creationId xmlns:a16="http://schemas.microsoft.com/office/drawing/2014/main" id="{7CBF17F1-0180-7ABD-81EF-9AA73213AA06}"/>
              </a:ext>
            </a:extLst>
          </p:cNvPr>
          <p:cNvSpPr txBox="1"/>
          <p:nvPr/>
        </p:nvSpPr>
        <p:spPr>
          <a:xfrm>
            <a:off x="857626" y="2151411"/>
            <a:ext cx="8720940" cy="338554"/>
          </a:xfrm>
          <a:prstGeom prst="rect">
            <a:avLst/>
          </a:prstGeom>
          <a:noFill/>
        </p:spPr>
        <p:txBody>
          <a:bodyPr wrap="square" rtlCol="0">
            <a:spAutoFit/>
          </a:bodyPr>
          <a:lstStyle/>
          <a:p>
            <a:r>
              <a:rPr lang="fr-FR" sz="1600" dirty="0"/>
              <a:t>« Enfants  et Ados, comment interagir avec eux? » le 26/10/2023 : </a:t>
            </a:r>
            <a:r>
              <a:rPr lang="fr-FR" sz="1600" dirty="0">
                <a:hlinkClick r:id="rId5"/>
              </a:rPr>
              <a:t>Inscription</a:t>
            </a:r>
            <a:r>
              <a:rPr lang="fr-FR" sz="1600" dirty="0"/>
              <a:t> </a:t>
            </a:r>
          </a:p>
        </p:txBody>
      </p:sp>
      <p:sp>
        <p:nvSpPr>
          <p:cNvPr id="15" name="ZoneTexte 14">
            <a:extLst>
              <a:ext uri="{FF2B5EF4-FFF2-40B4-BE49-F238E27FC236}">
                <a16:creationId xmlns:a16="http://schemas.microsoft.com/office/drawing/2014/main" id="{87DDF2FE-761F-0CFB-A8DD-B18E2FA09065}"/>
              </a:ext>
            </a:extLst>
          </p:cNvPr>
          <p:cNvSpPr txBox="1"/>
          <p:nvPr/>
        </p:nvSpPr>
        <p:spPr>
          <a:xfrm>
            <a:off x="857625" y="2662974"/>
            <a:ext cx="10377724" cy="338554"/>
          </a:xfrm>
          <a:prstGeom prst="rect">
            <a:avLst/>
          </a:prstGeom>
          <a:noFill/>
        </p:spPr>
        <p:txBody>
          <a:bodyPr wrap="square" rtlCol="0">
            <a:spAutoFit/>
          </a:bodyPr>
          <a:lstStyle/>
          <a:p>
            <a:r>
              <a:rPr lang="fr-FR" sz="1600" dirty="0"/>
              <a:t>« Lutte contre la violence: une grande cause nationale, la vigilance au quotidien » le 27/10/2023 : </a:t>
            </a:r>
            <a:r>
              <a:rPr lang="fr-FR" sz="1600" dirty="0">
                <a:hlinkClick r:id="rId6"/>
              </a:rPr>
              <a:t>Inscription</a:t>
            </a:r>
            <a:r>
              <a:rPr lang="fr-FR" sz="1600" dirty="0"/>
              <a:t> </a:t>
            </a:r>
          </a:p>
        </p:txBody>
      </p:sp>
      <p:sp>
        <p:nvSpPr>
          <p:cNvPr id="17" name="ZoneTexte 16">
            <a:extLst>
              <a:ext uri="{FF2B5EF4-FFF2-40B4-BE49-F238E27FC236}">
                <a16:creationId xmlns:a16="http://schemas.microsoft.com/office/drawing/2014/main" id="{566E959E-B750-3168-9A00-05CE5BB2F361}"/>
              </a:ext>
            </a:extLst>
          </p:cNvPr>
          <p:cNvSpPr txBox="1"/>
          <p:nvPr/>
        </p:nvSpPr>
        <p:spPr>
          <a:xfrm>
            <a:off x="857626" y="3623125"/>
            <a:ext cx="8720940" cy="338554"/>
          </a:xfrm>
          <a:prstGeom prst="rect">
            <a:avLst/>
          </a:prstGeom>
          <a:noFill/>
        </p:spPr>
        <p:txBody>
          <a:bodyPr wrap="square">
            <a:spAutoFit/>
          </a:bodyPr>
          <a:lstStyle/>
          <a:p>
            <a:r>
              <a:rPr lang="fr-FR" sz="1600" b="0" i="0" dirty="0">
                <a:solidFill>
                  <a:srgbClr val="000000"/>
                </a:solidFill>
                <a:effectLst/>
                <a:latin typeface="YAD7QhG2T6o 0"/>
              </a:rPr>
              <a:t>« Sport et santé: quand addictions et déséquilibres s'en mêlent » le </a:t>
            </a:r>
            <a:r>
              <a:rPr lang="fr-FR" sz="1600" dirty="0">
                <a:solidFill>
                  <a:srgbClr val="000000"/>
                </a:solidFill>
                <a:latin typeface="YAD7QhG2T6o 0"/>
              </a:rPr>
              <a:t>05</a:t>
            </a:r>
            <a:r>
              <a:rPr lang="fr-FR" sz="1600" b="0" i="0" dirty="0">
                <a:solidFill>
                  <a:srgbClr val="000000"/>
                </a:solidFill>
                <a:effectLst/>
                <a:latin typeface="YAD7QhG2T6o 0"/>
              </a:rPr>
              <a:t>/01/2024 : </a:t>
            </a:r>
            <a:r>
              <a:rPr lang="fr-FR" sz="1600" b="0" i="0" dirty="0">
                <a:solidFill>
                  <a:srgbClr val="000000"/>
                </a:solidFill>
                <a:effectLst/>
                <a:latin typeface="YAD7QhG2T6o 0"/>
                <a:hlinkClick r:id="rId7"/>
              </a:rPr>
              <a:t>Inscription</a:t>
            </a:r>
            <a:r>
              <a:rPr lang="fr-FR" sz="1600" b="0" i="0" dirty="0">
                <a:solidFill>
                  <a:srgbClr val="000000"/>
                </a:solidFill>
                <a:effectLst/>
                <a:latin typeface="YAD7QhG2T6o 0"/>
              </a:rPr>
              <a:t> </a:t>
            </a:r>
            <a:endParaRPr lang="fr-FR" sz="1600" dirty="0">
              <a:solidFill>
                <a:srgbClr val="000000"/>
              </a:solidFill>
              <a:effectLst/>
              <a:latin typeface="YAD7QhG2T6o 0"/>
            </a:endParaRP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5" y="3173733"/>
            <a:ext cx="8929171" cy="338554"/>
          </a:xfrm>
          <a:prstGeom prst="rect">
            <a:avLst/>
          </a:prstGeom>
          <a:noFill/>
        </p:spPr>
        <p:txBody>
          <a:bodyPr wrap="square">
            <a:spAutoFit/>
          </a:bodyPr>
          <a:lstStyle/>
          <a:p>
            <a:r>
              <a:rPr lang="fr-FR" sz="1600" dirty="0"/>
              <a:t>« Gestion des conflits: se connaître et savoir (ré)agir en situation de conflit » le 04/01/2024 : </a:t>
            </a:r>
            <a:r>
              <a:rPr lang="fr-FR" sz="1600" dirty="0">
                <a:hlinkClick r:id="rId8"/>
              </a:rPr>
              <a:t>Inscription</a:t>
            </a:r>
            <a:r>
              <a:rPr lang="fr-FR" sz="1600" dirty="0"/>
              <a:t>  </a:t>
            </a:r>
          </a:p>
        </p:txBody>
      </p:sp>
    </p:spTree>
    <p:extLst>
      <p:ext uri="{BB962C8B-B14F-4D97-AF65-F5344CB8AC3E}">
        <p14:creationId xmlns:p14="http://schemas.microsoft.com/office/powerpoint/2010/main" val="244689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normAutofit/>
          </a:bodyPr>
          <a:lstStyle/>
          <a:p>
            <a:r>
              <a:rPr lang="fr-FR" sz="3200" dirty="0"/>
              <a:t>6. Formations sur le territoire du District Meuse</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8</a:t>
            </a:fld>
            <a:endParaRPr lang="fr-FR"/>
          </a:p>
        </p:txBody>
      </p:sp>
      <p:sp>
        <p:nvSpPr>
          <p:cNvPr id="6" name="ZoneTexte 5">
            <a:extLst>
              <a:ext uri="{FF2B5EF4-FFF2-40B4-BE49-F238E27FC236}">
                <a16:creationId xmlns:a16="http://schemas.microsoft.com/office/drawing/2014/main" id="{31640D02-BC38-481E-1F8F-9E52B707A8B1}"/>
              </a:ext>
            </a:extLst>
          </p:cNvPr>
          <p:cNvSpPr txBox="1"/>
          <p:nvPr/>
        </p:nvSpPr>
        <p:spPr>
          <a:xfrm>
            <a:off x="857625" y="3464706"/>
            <a:ext cx="8088517" cy="338554"/>
          </a:xfrm>
          <a:prstGeom prst="rect">
            <a:avLst/>
          </a:prstGeom>
          <a:noFill/>
        </p:spPr>
        <p:txBody>
          <a:bodyPr wrap="square" rtlCol="0">
            <a:spAutoFit/>
          </a:bodyPr>
          <a:lstStyle/>
          <a:p>
            <a:r>
              <a:rPr lang="fr-FR" sz="1600" b="1" dirty="0">
                <a:solidFill>
                  <a:srgbClr val="253564"/>
                </a:solidFill>
              </a:rPr>
              <a:t>Prérequis : </a:t>
            </a:r>
            <a:r>
              <a:rPr lang="fr-FR" sz="1600" dirty="0"/>
              <a:t>être volontaire en service civique</a:t>
            </a:r>
          </a:p>
        </p:txBody>
      </p:sp>
      <p:sp>
        <p:nvSpPr>
          <p:cNvPr id="7" name="ZoneTexte 6">
            <a:extLst>
              <a:ext uri="{FF2B5EF4-FFF2-40B4-BE49-F238E27FC236}">
                <a16:creationId xmlns:a16="http://schemas.microsoft.com/office/drawing/2014/main" id="{14AAEED6-06D2-AEE9-3A1B-73F29A8A5892}"/>
              </a:ext>
            </a:extLst>
          </p:cNvPr>
          <p:cNvSpPr txBox="1"/>
          <p:nvPr/>
        </p:nvSpPr>
        <p:spPr>
          <a:xfrm>
            <a:off x="857625" y="2953785"/>
            <a:ext cx="3679479" cy="338554"/>
          </a:xfrm>
          <a:prstGeom prst="rect">
            <a:avLst/>
          </a:prstGeom>
          <a:noFill/>
        </p:spPr>
        <p:txBody>
          <a:bodyPr wrap="square" rtlCol="0">
            <a:spAutoFit/>
          </a:bodyPr>
          <a:lstStyle/>
          <a:p>
            <a:r>
              <a:rPr lang="fr-FR" sz="1600" b="1" dirty="0">
                <a:solidFill>
                  <a:srgbClr val="253564"/>
                </a:solidFill>
              </a:rPr>
              <a:t>Durée de la session : </a:t>
            </a:r>
            <a:r>
              <a:rPr lang="fr-FR" sz="1600" dirty="0"/>
              <a:t>8h</a:t>
            </a: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Retour au catalogue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773949"/>
            <a:ext cx="10377724" cy="338554"/>
          </a:xfrm>
          <a:prstGeom prst="rect">
            <a:avLst/>
          </a:prstGeom>
          <a:noFill/>
        </p:spPr>
        <p:txBody>
          <a:bodyPr wrap="square" rtlCol="0">
            <a:spAutoFit/>
          </a:bodyPr>
          <a:lstStyle/>
          <a:p>
            <a:r>
              <a:rPr lang="fr-FR" sz="1600" b="1" dirty="0">
                <a:solidFill>
                  <a:srgbClr val="253564"/>
                </a:solidFill>
              </a:rPr>
              <a:t>Calendrier des formations :</a:t>
            </a: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5" y="2303370"/>
            <a:ext cx="8929171" cy="338554"/>
          </a:xfrm>
          <a:prstGeom prst="rect">
            <a:avLst/>
          </a:prstGeom>
          <a:noFill/>
        </p:spPr>
        <p:txBody>
          <a:bodyPr wrap="square">
            <a:spAutoFit/>
          </a:bodyPr>
          <a:lstStyle/>
          <a:p>
            <a:r>
              <a:rPr lang="fr-FR" sz="1600" dirty="0"/>
              <a:t>« Gestion des conflits: se connaître et savoir (ré)agir en situation de conflit » le 27/02/2024 : </a:t>
            </a:r>
            <a:r>
              <a:rPr lang="fr-FR" sz="1600" dirty="0">
                <a:hlinkClick r:id="rId5"/>
              </a:rPr>
              <a:t>Inscription</a:t>
            </a:r>
            <a:r>
              <a:rPr lang="fr-FR" sz="1600" dirty="0"/>
              <a:t> </a:t>
            </a:r>
          </a:p>
        </p:txBody>
      </p:sp>
    </p:spTree>
    <p:extLst>
      <p:ext uri="{BB962C8B-B14F-4D97-AF65-F5344CB8AC3E}">
        <p14:creationId xmlns:p14="http://schemas.microsoft.com/office/powerpoint/2010/main" val="3407014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853620-71BA-9543-AE3D-366420E1DE96}"/>
              </a:ext>
            </a:extLst>
          </p:cNvPr>
          <p:cNvSpPr>
            <a:spLocks noGrp="1"/>
          </p:cNvSpPr>
          <p:nvPr>
            <p:ph type="title"/>
          </p:nvPr>
        </p:nvSpPr>
        <p:spPr/>
        <p:txBody>
          <a:bodyPr>
            <a:normAutofit/>
          </a:bodyPr>
          <a:lstStyle/>
          <a:p>
            <a:r>
              <a:rPr lang="fr-FR" sz="2800" dirty="0"/>
              <a:t>7. Informations sur les contenus de formation (1)</a:t>
            </a:r>
          </a:p>
        </p:txBody>
      </p:sp>
      <p:sp>
        <p:nvSpPr>
          <p:cNvPr id="4" name="Espace réservé du numéro de diapositive 3">
            <a:extLst>
              <a:ext uri="{FF2B5EF4-FFF2-40B4-BE49-F238E27FC236}">
                <a16:creationId xmlns:a16="http://schemas.microsoft.com/office/drawing/2014/main" id="{87497BF3-8E7C-754B-BBF7-E109CC285F99}"/>
              </a:ext>
            </a:extLst>
          </p:cNvPr>
          <p:cNvSpPr>
            <a:spLocks noGrp="1"/>
          </p:cNvSpPr>
          <p:nvPr>
            <p:ph type="sldNum" sz="quarter" idx="12"/>
          </p:nvPr>
        </p:nvSpPr>
        <p:spPr/>
        <p:txBody>
          <a:bodyPr/>
          <a:lstStyle/>
          <a:p>
            <a:fld id="{EC739444-E49A-444F-B7D9-9D06240CAE73}" type="slidenum">
              <a:rPr lang="fr-FR" smtClean="0"/>
              <a:pPr/>
              <a:t>9</a:t>
            </a:fld>
            <a:endParaRPr lang="fr-FR"/>
          </a:p>
        </p:txBody>
      </p:sp>
      <p:pic>
        <p:nvPicPr>
          <p:cNvPr id="10" name="Graphique 9" descr="Retour avec un remplissage uni">
            <a:hlinkClick r:id="rId2" action="ppaction://hlinksldjump"/>
            <a:extLst>
              <a:ext uri="{FF2B5EF4-FFF2-40B4-BE49-F238E27FC236}">
                <a16:creationId xmlns:a16="http://schemas.microsoft.com/office/drawing/2014/main" id="{B4DF2F7C-E532-62B1-201A-896D3A63C9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0322553" y="5599219"/>
            <a:ext cx="457200" cy="457200"/>
          </a:xfrm>
          <a:prstGeom prst="rect">
            <a:avLst/>
          </a:prstGeom>
        </p:spPr>
      </p:pic>
      <p:sp>
        <p:nvSpPr>
          <p:cNvPr id="11" name="ZoneTexte 10">
            <a:extLst>
              <a:ext uri="{FF2B5EF4-FFF2-40B4-BE49-F238E27FC236}">
                <a16:creationId xmlns:a16="http://schemas.microsoft.com/office/drawing/2014/main" id="{8A7CB8E5-DD76-0FEF-7FFC-7EF93D10679D}"/>
              </a:ext>
            </a:extLst>
          </p:cNvPr>
          <p:cNvSpPr txBox="1"/>
          <p:nvPr/>
        </p:nvSpPr>
        <p:spPr>
          <a:xfrm>
            <a:off x="7170338" y="5737869"/>
            <a:ext cx="3278957" cy="276999"/>
          </a:xfrm>
          <a:prstGeom prst="rect">
            <a:avLst/>
          </a:prstGeom>
          <a:noFill/>
        </p:spPr>
        <p:txBody>
          <a:bodyPr wrap="square" rtlCol="0">
            <a:spAutoFit/>
          </a:bodyPr>
          <a:lstStyle/>
          <a:p>
            <a:r>
              <a:rPr lang="fr-FR" sz="1200" i="1" dirty="0"/>
              <a:t>Suite des contenus de formation en cliquant ici :</a:t>
            </a:r>
          </a:p>
        </p:txBody>
      </p:sp>
      <p:sp>
        <p:nvSpPr>
          <p:cNvPr id="5" name="ZoneTexte 4">
            <a:extLst>
              <a:ext uri="{FF2B5EF4-FFF2-40B4-BE49-F238E27FC236}">
                <a16:creationId xmlns:a16="http://schemas.microsoft.com/office/drawing/2014/main" id="{13EA4062-563D-C9B2-2850-0787F200CF82}"/>
              </a:ext>
            </a:extLst>
          </p:cNvPr>
          <p:cNvSpPr txBox="1"/>
          <p:nvPr/>
        </p:nvSpPr>
        <p:spPr>
          <a:xfrm>
            <a:off x="857626" y="1773949"/>
            <a:ext cx="10377724" cy="338554"/>
          </a:xfrm>
          <a:prstGeom prst="rect">
            <a:avLst/>
          </a:prstGeom>
          <a:noFill/>
        </p:spPr>
        <p:txBody>
          <a:bodyPr wrap="square" rtlCol="0">
            <a:spAutoFit/>
          </a:bodyPr>
          <a:lstStyle/>
          <a:p>
            <a:r>
              <a:rPr lang="fr-FR" sz="1600" b="1" dirty="0">
                <a:solidFill>
                  <a:srgbClr val="253564"/>
                </a:solidFill>
              </a:rPr>
              <a:t>« Enfants  et Ados, comment interagir avec eux? » </a:t>
            </a:r>
          </a:p>
        </p:txBody>
      </p:sp>
      <p:sp>
        <p:nvSpPr>
          <p:cNvPr id="19" name="ZoneTexte 18">
            <a:extLst>
              <a:ext uri="{FF2B5EF4-FFF2-40B4-BE49-F238E27FC236}">
                <a16:creationId xmlns:a16="http://schemas.microsoft.com/office/drawing/2014/main" id="{3E04DF07-9D7F-34D0-863E-7C913FA820CE}"/>
              </a:ext>
            </a:extLst>
          </p:cNvPr>
          <p:cNvSpPr txBox="1"/>
          <p:nvPr/>
        </p:nvSpPr>
        <p:spPr>
          <a:xfrm>
            <a:off x="857626" y="2251153"/>
            <a:ext cx="10515600" cy="2639441"/>
          </a:xfrm>
          <a:prstGeom prst="rect">
            <a:avLst/>
          </a:prstGeom>
          <a:noFill/>
        </p:spPr>
        <p:txBody>
          <a:bodyPr wrap="square">
            <a:spAutoFit/>
          </a:bodyPr>
          <a:lstStyle/>
          <a:p>
            <a:r>
              <a:rPr lang="fr-FR" sz="1600" dirty="0"/>
              <a:t>Souvent il est complexe de communiquer avec des générations qui n'ont pas forcément les mêmes codes de langage ou de comportement que nous. Pour favoriser le bien vivre ensemble, il est nécessaire de comprendre comment fonctionnent les différentes générations : X, Y, Z…</a:t>
            </a:r>
          </a:p>
          <a:p>
            <a:pPr>
              <a:lnSpc>
                <a:spcPct val="150000"/>
              </a:lnSpc>
            </a:pPr>
            <a:r>
              <a:rPr lang="fr-FR" sz="1600" dirty="0"/>
              <a:t>Les objectifs de cette formation :</a:t>
            </a:r>
          </a:p>
          <a:p>
            <a:pPr>
              <a:lnSpc>
                <a:spcPct val="150000"/>
              </a:lnSpc>
            </a:pPr>
            <a:r>
              <a:rPr lang="fr-FR" sz="1600" dirty="0"/>
              <a:t>- Connaître le développement psycho affectif de l’enfant de 6 à 18 ans</a:t>
            </a:r>
          </a:p>
          <a:p>
            <a:pPr>
              <a:lnSpc>
                <a:spcPct val="150000"/>
              </a:lnSpc>
            </a:pPr>
            <a:r>
              <a:rPr lang="fr-FR" sz="1600" dirty="0"/>
              <a:t>- Communiquer avec souplesse pour faire passer ses messages</a:t>
            </a:r>
          </a:p>
          <a:p>
            <a:pPr>
              <a:lnSpc>
                <a:spcPct val="150000"/>
              </a:lnSpc>
            </a:pPr>
            <a:r>
              <a:rPr lang="fr-FR" sz="1600" dirty="0"/>
              <a:t>- Pratiquer l'écoute active de ses interlocuteurs</a:t>
            </a:r>
          </a:p>
          <a:p>
            <a:pPr>
              <a:lnSpc>
                <a:spcPct val="150000"/>
              </a:lnSpc>
            </a:pPr>
            <a:r>
              <a:rPr lang="fr-FR" sz="1600" dirty="0"/>
              <a:t>- Comprendre ses interactions avec les autres.</a:t>
            </a:r>
          </a:p>
        </p:txBody>
      </p:sp>
    </p:spTree>
    <p:extLst>
      <p:ext uri="{BB962C8B-B14F-4D97-AF65-F5344CB8AC3E}">
        <p14:creationId xmlns:p14="http://schemas.microsoft.com/office/powerpoint/2010/main" val="21675490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b41cdae-47e5-416d-b91e-f1f4e4a4a059" xsi:nil="true"/>
    <lcf76f155ced4ddcb4097134ff3c332f xmlns="ff5cc4d2-19d6-44d4-90e4-e9bee2be3550">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114F94301D214DAD495F940016BDFF" ma:contentTypeVersion="16" ma:contentTypeDescription="Crée un document." ma:contentTypeScope="" ma:versionID="1b4f53d445bc8d927542523c08c6eae7">
  <xsd:schema xmlns:xsd="http://www.w3.org/2001/XMLSchema" xmlns:xs="http://www.w3.org/2001/XMLSchema" xmlns:p="http://schemas.microsoft.com/office/2006/metadata/properties" xmlns:ns2="ff5cc4d2-19d6-44d4-90e4-e9bee2be3550" xmlns:ns3="ab41cdae-47e5-416d-b91e-f1f4e4a4a059" targetNamespace="http://schemas.microsoft.com/office/2006/metadata/properties" ma:root="true" ma:fieldsID="2f45a56f2ba30918de49f44884abfc87" ns2:_="" ns3:_="">
    <xsd:import namespace="ff5cc4d2-19d6-44d4-90e4-e9bee2be3550"/>
    <xsd:import namespace="ab41cdae-47e5-416d-b91e-f1f4e4a4a05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5cc4d2-19d6-44d4-90e4-e9bee2be35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a02b0797-8790-4d11-916e-7e772664575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b41cdae-47e5-416d-b91e-f1f4e4a4a059"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750816e6-0b20-4b4a-8cf9-6357d4658c6b}" ma:internalName="TaxCatchAll" ma:showField="CatchAllData" ma:web="ab41cdae-47e5-416d-b91e-f1f4e4a4a0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52E21-9263-454A-9B99-AA254A43908C}">
  <ds:schemaRefs>
    <ds:schemaRef ds:uri="ab41cdae-47e5-416d-b91e-f1f4e4a4a059"/>
    <ds:schemaRef ds:uri="ff5cc4d2-19d6-44d4-90e4-e9bee2be3550"/>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5BF8DD0-2127-4171-9764-72680EFB49A6}">
  <ds:schemaRefs>
    <ds:schemaRef ds:uri="http://schemas.microsoft.com/sharepoint/v3/contenttype/forms"/>
  </ds:schemaRefs>
</ds:datastoreItem>
</file>

<file path=customXml/itemProps3.xml><?xml version="1.0" encoding="utf-8"?>
<ds:datastoreItem xmlns:ds="http://schemas.openxmlformats.org/officeDocument/2006/customXml" ds:itemID="{DD4FA8C9-4420-4E81-93DA-346224CA6621}">
  <ds:schemaRefs>
    <ds:schemaRef ds:uri="ab41cdae-47e5-416d-b91e-f1f4e4a4a059"/>
    <ds:schemaRef ds:uri="ff5cc4d2-19d6-44d4-90e4-e9bee2be355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4221</TotalTime>
  <Words>1284</Words>
  <Application>Microsoft Office PowerPoint</Application>
  <PresentationFormat>Grand écran</PresentationFormat>
  <Paragraphs>116</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Helvetica</vt:lpstr>
      <vt:lpstr>YAD7QhG2T6o 0</vt:lpstr>
      <vt:lpstr>Thème Office</vt:lpstr>
      <vt:lpstr>Guide des formations  civiques et citoyennes</vt:lpstr>
      <vt:lpstr>Catalogue de formations</vt:lpstr>
      <vt:lpstr>1. Formations sur l’établissement de la LGEF à Strasbourg</vt:lpstr>
      <vt:lpstr>2. Formations sur l’établissement de la LGEF à Reims</vt:lpstr>
      <vt:lpstr>3. Formations sur l’établissement de la LGEF à Champigneulles</vt:lpstr>
      <vt:lpstr>4. Formations sur l’établissement du District des Vosges à Epinal</vt:lpstr>
      <vt:lpstr>5. Formations sur l’établissement du District Haute Marne à Chaumont</vt:lpstr>
      <vt:lpstr>6. Formations sur le territoire du District Meuse</vt:lpstr>
      <vt:lpstr>7. Informations sur les contenus de formation (1)</vt:lpstr>
      <vt:lpstr>7. Informations sur les contenus de formation (2)</vt:lpstr>
      <vt:lpstr>7. Informations sur les contenus de formation (3)</vt:lpstr>
      <vt:lpstr>7. Informations sur les contenus de formation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Damien Engel</dc:creator>
  <cp:lastModifiedBy>DAVID Alexandre</cp:lastModifiedBy>
  <cp:revision>5</cp:revision>
  <dcterms:created xsi:type="dcterms:W3CDTF">2021-01-15T08:26:17Z</dcterms:created>
  <dcterms:modified xsi:type="dcterms:W3CDTF">2023-07-06T08:22:19Z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295868</vt:lpwstr>
  </property>
  <property fmtid="{D5CDD505-2E9C-101B-9397-08002B2CF9AE}" pid="3" name="NXPowerLiteSettings">
    <vt:lpwstr>C7000400038000</vt:lpwstr>
  </property>
  <property fmtid="{D5CDD505-2E9C-101B-9397-08002B2CF9AE}" pid="4" name="NXPowerLiteVersion">
    <vt:lpwstr>S9.0.3</vt:lpwstr>
  </property>
  <property fmtid="{D5CDD505-2E9C-101B-9397-08002B2CF9AE}" pid="5" name="ContentTypeId">
    <vt:lpwstr>0x0101008A114F94301D214DAD495F940016BDFF</vt:lpwstr>
  </property>
  <property fmtid="{D5CDD505-2E9C-101B-9397-08002B2CF9AE}" pid="6" name="MediaServiceImageTags">
    <vt:lpwstr/>
  </property>
</Properties>
</file>